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9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33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 Vasilyev" userId="c9a2c3308cbc88f4" providerId="Windows Live" clId="Web-{12298936-F568-43B8-9D28-3BFC2EB8E404}"/>
    <pc:docChg chg="mod addSld delSld modSld sldOrd modMainMaster">
      <pc:chgData name="Anton Vasilyev" userId="c9a2c3308cbc88f4" providerId="Windows Live" clId="Web-{12298936-F568-43B8-9D28-3BFC2EB8E404}" dt="2020-11-03T14:40:21.612" v="455" actId="20577"/>
      <pc:docMkLst>
        <pc:docMk/>
      </pc:docMkLst>
      <pc:sldChg chg="addSp modSp">
        <pc:chgData name="Anton Vasilyev" userId="c9a2c3308cbc88f4" providerId="Windows Live" clId="Web-{12298936-F568-43B8-9D28-3BFC2EB8E404}" dt="2020-11-03T09:25:32.601" v="21" actId="20577"/>
        <pc:sldMkLst>
          <pc:docMk/>
          <pc:sldMk cId="55206672" sldId="257"/>
        </pc:sldMkLst>
        <pc:spChg chg="mod">
          <ac:chgData name="Anton Vasilyev" userId="c9a2c3308cbc88f4" providerId="Windows Live" clId="Web-{12298936-F568-43B8-9D28-3BFC2EB8E404}" dt="2020-11-03T09:25:32.601" v="21" actId="20577"/>
          <ac:spMkLst>
            <pc:docMk/>
            <pc:sldMk cId="55206672" sldId="257"/>
            <ac:spMk id="3" creationId="{6EB5EA79-2747-4663-9DD7-388DB5EDF6F6}"/>
          </ac:spMkLst>
        </pc:spChg>
        <pc:spChg chg="add mod">
          <ac:chgData name="Anton Vasilyev" userId="c9a2c3308cbc88f4" providerId="Windows Live" clId="Web-{12298936-F568-43B8-9D28-3BFC2EB8E404}" dt="2020-11-03T09:23:56.849" v="0"/>
          <ac:spMkLst>
            <pc:docMk/>
            <pc:sldMk cId="55206672" sldId="257"/>
            <ac:spMk id="4" creationId="{0F07E3BD-4BED-4A42-A9AA-CF4336A07C81}"/>
          </ac:spMkLst>
        </pc:spChg>
      </pc:sldChg>
      <pc:sldChg chg="new del">
        <pc:chgData name="Anton Vasilyev" userId="c9a2c3308cbc88f4" providerId="Windows Live" clId="Web-{12298936-F568-43B8-9D28-3BFC2EB8E404}" dt="2020-11-03T09:24:14.349" v="4"/>
        <pc:sldMkLst>
          <pc:docMk/>
          <pc:sldMk cId="1519225674" sldId="258"/>
        </pc:sldMkLst>
      </pc:sldChg>
      <pc:sldChg chg="modSp add del replId">
        <pc:chgData name="Anton Vasilyev" userId="c9a2c3308cbc88f4" providerId="Windows Live" clId="Web-{12298936-F568-43B8-9D28-3BFC2EB8E404}" dt="2020-11-03T09:26:43.540" v="45"/>
        <pc:sldMkLst>
          <pc:docMk/>
          <pc:sldMk cId="2118211259" sldId="258"/>
        </pc:sldMkLst>
        <pc:spChg chg="mod">
          <ac:chgData name="Anton Vasilyev" userId="c9a2c3308cbc88f4" providerId="Windows Live" clId="Web-{12298936-F568-43B8-9D28-3BFC2EB8E404}" dt="2020-11-03T09:24:37.193" v="8" actId="20577"/>
          <ac:spMkLst>
            <pc:docMk/>
            <pc:sldMk cId="2118211259" sldId="258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09:24:41.037" v="14" actId="20577"/>
          <ac:spMkLst>
            <pc:docMk/>
            <pc:sldMk cId="2118211259" sldId="258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09:26:39.915" v="43" actId="20577"/>
        <pc:sldMkLst>
          <pc:docMk/>
          <pc:sldMk cId="2155980183" sldId="259"/>
        </pc:sldMkLst>
        <pc:spChg chg="mod">
          <ac:chgData name="Anton Vasilyev" userId="c9a2c3308cbc88f4" providerId="Windows Live" clId="Web-{12298936-F568-43B8-9D28-3BFC2EB8E404}" dt="2020-11-03T09:26:39.915" v="43" actId="20577"/>
          <ac:spMkLst>
            <pc:docMk/>
            <pc:sldMk cId="2155980183" sldId="259"/>
            <ac:spMk id="3" creationId="{6EB5EA79-2747-4663-9DD7-388DB5EDF6F6}"/>
          </ac:spMkLst>
        </pc:spChg>
      </pc:sldChg>
      <pc:sldChg chg="addSp delSp modSp add replId">
        <pc:chgData name="Anton Vasilyev" userId="c9a2c3308cbc88f4" providerId="Windows Live" clId="Web-{12298936-F568-43B8-9D28-3BFC2EB8E404}" dt="2020-11-03T13:41:59.048" v="78"/>
        <pc:sldMkLst>
          <pc:docMk/>
          <pc:sldMk cId="1290449785" sldId="260"/>
        </pc:sldMkLst>
        <pc:spChg chg="mod">
          <ac:chgData name="Anton Vasilyev" userId="c9a2c3308cbc88f4" providerId="Windows Live" clId="Web-{12298936-F568-43B8-9D28-3BFC2EB8E404}" dt="2020-11-03T13:40:38.749" v="74" actId="20577"/>
          <ac:spMkLst>
            <pc:docMk/>
            <pc:sldMk cId="1290449785" sldId="260"/>
            <ac:spMk id="2" creationId="{4454E273-1BD3-4886-B183-8EA0CD8AA0F5}"/>
          </ac:spMkLst>
        </pc:spChg>
        <pc:spChg chg="del">
          <ac:chgData name="Anton Vasilyev" userId="c9a2c3308cbc88f4" providerId="Windows Live" clId="Web-{12298936-F568-43B8-9D28-3BFC2EB8E404}" dt="2020-11-03T13:40:47.686" v="77"/>
          <ac:spMkLst>
            <pc:docMk/>
            <pc:sldMk cId="1290449785" sldId="260"/>
            <ac:spMk id="3" creationId="{6EB5EA79-2747-4663-9DD7-388DB5EDF6F6}"/>
          </ac:spMkLst>
        </pc:spChg>
        <pc:spChg chg="add del mod">
          <ac:chgData name="Anton Vasilyev" userId="c9a2c3308cbc88f4" providerId="Windows Live" clId="Web-{12298936-F568-43B8-9D28-3BFC2EB8E404}" dt="2020-11-03T13:41:59.048" v="78"/>
          <ac:spMkLst>
            <pc:docMk/>
            <pc:sldMk cId="1290449785" sldId="260"/>
            <ac:spMk id="6" creationId="{9A6914D7-71BA-4786-8349-02B6817D267D}"/>
          </ac:spMkLst>
        </pc:spChg>
        <pc:picChg chg="add mod ord">
          <ac:chgData name="Anton Vasilyev" userId="c9a2c3308cbc88f4" providerId="Windows Live" clId="Web-{12298936-F568-43B8-9D28-3BFC2EB8E404}" dt="2020-11-03T13:41:59.048" v="78"/>
          <ac:picMkLst>
            <pc:docMk/>
            <pc:sldMk cId="1290449785" sldId="260"/>
            <ac:picMk id="7" creationId="{CFDC9054-9B0D-46DD-908B-68B2057D38A8}"/>
          </ac:picMkLst>
        </pc:picChg>
      </pc:sldChg>
      <pc:sldChg chg="modSp add ord replId">
        <pc:chgData name="Anton Vasilyev" userId="c9a2c3308cbc88f4" providerId="Windows Live" clId="Web-{12298936-F568-43B8-9D28-3BFC2EB8E404}" dt="2020-11-03T13:43:39.066" v="219" actId="20577"/>
        <pc:sldMkLst>
          <pc:docMk/>
          <pc:sldMk cId="3091900579" sldId="261"/>
        </pc:sldMkLst>
        <pc:spChg chg="mod">
          <ac:chgData name="Anton Vasilyev" userId="c9a2c3308cbc88f4" providerId="Windows Live" clId="Web-{12298936-F568-43B8-9D28-3BFC2EB8E404}" dt="2020-11-03T13:42:34.720" v="95" actId="20577"/>
          <ac:spMkLst>
            <pc:docMk/>
            <pc:sldMk cId="3091900579" sldId="261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43:39.066" v="219" actId="20577"/>
          <ac:spMkLst>
            <pc:docMk/>
            <pc:sldMk cId="3091900579" sldId="261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13:54:47.676" v="312" actId="20577"/>
        <pc:sldMkLst>
          <pc:docMk/>
          <pc:sldMk cId="3718391097" sldId="262"/>
        </pc:sldMkLst>
        <pc:spChg chg="mod">
          <ac:chgData name="Anton Vasilyev" userId="c9a2c3308cbc88f4" providerId="Windows Live" clId="Web-{12298936-F568-43B8-9D28-3BFC2EB8E404}" dt="2020-11-03T13:44:03.082" v="225" actId="20577"/>
          <ac:spMkLst>
            <pc:docMk/>
            <pc:sldMk cId="3718391097" sldId="262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54:47.676" v="312" actId="20577"/>
          <ac:spMkLst>
            <pc:docMk/>
            <pc:sldMk cId="3718391097" sldId="262"/>
            <ac:spMk id="3" creationId="{6EB5EA79-2747-4663-9DD7-388DB5EDF6F6}"/>
          </ac:spMkLst>
        </pc:spChg>
      </pc:sldChg>
      <pc:sldChg chg="modSp add replId">
        <pc:chgData name="Anton Vasilyev" userId="c9a2c3308cbc88f4" providerId="Windows Live" clId="Web-{12298936-F568-43B8-9D28-3BFC2EB8E404}" dt="2020-11-03T13:56:44.085" v="342" actId="20577"/>
        <pc:sldMkLst>
          <pc:docMk/>
          <pc:sldMk cId="965635153" sldId="263"/>
        </pc:sldMkLst>
        <pc:spChg chg="mod">
          <ac:chgData name="Anton Vasilyev" userId="c9a2c3308cbc88f4" providerId="Windows Live" clId="Web-{12298936-F568-43B8-9D28-3BFC2EB8E404}" dt="2020-11-03T13:55:14.020" v="317" actId="20577"/>
          <ac:spMkLst>
            <pc:docMk/>
            <pc:sldMk cId="965635153" sldId="263"/>
            <ac:spMk id="2" creationId="{4454E273-1BD3-4886-B183-8EA0CD8AA0F5}"/>
          </ac:spMkLst>
        </pc:spChg>
        <pc:spChg chg="mod">
          <ac:chgData name="Anton Vasilyev" userId="c9a2c3308cbc88f4" providerId="Windows Live" clId="Web-{12298936-F568-43B8-9D28-3BFC2EB8E404}" dt="2020-11-03T13:56:44.085" v="342" actId="20577"/>
          <ac:spMkLst>
            <pc:docMk/>
            <pc:sldMk cId="965635153" sldId="263"/>
            <ac:spMk id="3" creationId="{6EB5EA79-2747-4663-9DD7-388DB5EDF6F6}"/>
          </ac:spMkLst>
        </pc:spChg>
      </pc:sldChg>
      <pc:sldChg chg="addSp delSp modSp add replId">
        <pc:chgData name="Anton Vasilyev" userId="c9a2c3308cbc88f4" providerId="Windows Live" clId="Web-{12298936-F568-43B8-9D28-3BFC2EB8E404}" dt="2020-11-03T14:40:21.612" v="455" actId="20577"/>
        <pc:sldMkLst>
          <pc:docMk/>
          <pc:sldMk cId="2471483575" sldId="264"/>
        </pc:sldMkLst>
        <pc:spChg chg="add del mod">
          <ac:chgData name="Anton Vasilyev" userId="c9a2c3308cbc88f4" providerId="Windows Live" clId="Web-{12298936-F568-43B8-9D28-3BFC2EB8E404}" dt="2020-11-03T14:40:21.612" v="455" actId="20577"/>
          <ac:spMkLst>
            <pc:docMk/>
            <pc:sldMk cId="2471483575" sldId="264"/>
            <ac:spMk id="3" creationId="{6EB5EA79-2747-4663-9DD7-388DB5EDF6F6}"/>
          </ac:spMkLst>
        </pc:spChg>
        <pc:spChg chg="add del mod">
          <ac:chgData name="Anton Vasilyev" userId="c9a2c3308cbc88f4" providerId="Windows Live" clId="Web-{12298936-F568-43B8-9D28-3BFC2EB8E404}" dt="2020-11-03T14:31:50.819" v="402"/>
          <ac:spMkLst>
            <pc:docMk/>
            <pc:sldMk cId="2471483575" sldId="264"/>
            <ac:spMk id="5" creationId="{8CF9071F-56BA-4D42-805B-F9C202EFBD28}"/>
          </ac:spMkLst>
        </pc:spChg>
      </pc:sldChg>
      <pc:sldChg chg="addSp modSp new del">
        <pc:chgData name="Anton Vasilyev" userId="c9a2c3308cbc88f4" providerId="Windows Live" clId="Web-{12298936-F568-43B8-9D28-3BFC2EB8E404}" dt="2020-11-03T14:34:17.994" v="435"/>
        <pc:sldMkLst>
          <pc:docMk/>
          <pc:sldMk cId="2300021634" sldId="265"/>
        </pc:sldMkLst>
        <pc:spChg chg="mod">
          <ac:chgData name="Anton Vasilyev" userId="c9a2c3308cbc88f4" providerId="Windows Live" clId="Web-{12298936-F568-43B8-9D28-3BFC2EB8E404}" dt="2020-11-03T14:34:15.807" v="433" actId="20577"/>
          <ac:spMkLst>
            <pc:docMk/>
            <pc:sldMk cId="2300021634" sldId="265"/>
            <ac:spMk id="3" creationId="{482E9BFB-9720-4E32-94A2-522EA3F641F7}"/>
          </ac:spMkLst>
        </pc:spChg>
        <pc:spChg chg="add">
          <ac:chgData name="Anton Vasilyev" userId="c9a2c3308cbc88f4" providerId="Windows Live" clId="Web-{12298936-F568-43B8-9D28-3BFC2EB8E404}" dt="2020-11-03T14:33:33.884" v="421"/>
          <ac:spMkLst>
            <pc:docMk/>
            <pc:sldMk cId="2300021634" sldId="265"/>
            <ac:spMk id="5" creationId="{DC27382D-3D0E-4AC4-8891-AF03F0E1066C}"/>
          </ac:spMkLst>
        </pc:spChg>
        <pc:spChg chg="add mod">
          <ac:chgData name="Anton Vasilyev" userId="c9a2c3308cbc88f4" providerId="Windows Live" clId="Web-{12298936-F568-43B8-9D28-3BFC2EB8E404}" dt="2020-11-03T14:34:13.885" v="429" actId="20577"/>
          <ac:spMkLst>
            <pc:docMk/>
            <pc:sldMk cId="2300021634" sldId="265"/>
            <ac:spMk id="6" creationId="{ED6C0532-906D-488A-94C1-DCFCC18FCDB6}"/>
          </ac:spMkLst>
        </pc:spChg>
      </pc:sldChg>
      <pc:sldMasterChg chg="mod modSldLayout">
        <pc:chgData name="Anton Vasilyev" userId="c9a2c3308cbc88f4" providerId="Windows Live" clId="Web-{12298936-F568-43B8-9D28-3BFC2EB8E404}" dt="2020-11-03T09:24:03.255" v="2"/>
        <pc:sldMasterMkLst>
          <pc:docMk/>
          <pc:sldMasterMk cId="2460954070" sldId="2147483660"/>
        </pc:sldMasterMkLst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mod">
          <pc:chgData name="Anton Vasilyev" userId="c9a2c3308cbc88f4" providerId="Windows Live" clId="Web-{12298936-F568-43B8-9D28-3BFC2EB8E404}" dt="2020-11-03T09:24:03.255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</pc:docChg>
  </pc:docChgLst>
  <pc:docChgLst>
    <pc:chgData name="Anton Vasilyev" userId="c9a2c3308cbc88f4" providerId="LiveId" clId="{97318E94-913A-4968-9B42-FAD2D3407C3D}"/>
    <pc:docChg chg="addSld modSld">
      <pc:chgData name="Anton Vasilyev" userId="c9a2c3308cbc88f4" providerId="LiveId" clId="{97318E94-913A-4968-9B42-FAD2D3407C3D}" dt="2021-01-11T14:00:46.790" v="357" actId="20577"/>
      <pc:docMkLst>
        <pc:docMk/>
      </pc:docMkLst>
      <pc:sldChg chg="modSp mod">
        <pc:chgData name="Anton Vasilyev" userId="c9a2c3308cbc88f4" providerId="LiveId" clId="{97318E94-913A-4968-9B42-FAD2D3407C3D}" dt="2021-01-11T13:59:27.246" v="148" actId="20577"/>
        <pc:sldMkLst>
          <pc:docMk/>
          <pc:sldMk cId="3982922168" sldId="297"/>
        </pc:sldMkLst>
        <pc:spChg chg="mod">
          <ac:chgData name="Anton Vasilyev" userId="c9a2c3308cbc88f4" providerId="LiveId" clId="{97318E94-913A-4968-9B42-FAD2D3407C3D}" dt="2021-01-11T13:59:27.246" v="148" actId="20577"/>
          <ac:spMkLst>
            <pc:docMk/>
            <pc:sldMk cId="3982922168" sldId="297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97318E94-913A-4968-9B42-FAD2D3407C3D}" dt="2021-01-11T14:00:46.790" v="357" actId="20577"/>
        <pc:sldMkLst>
          <pc:docMk/>
          <pc:sldMk cId="1092731328" sldId="302"/>
        </pc:sldMkLst>
        <pc:spChg chg="mod">
          <ac:chgData name="Anton Vasilyev" userId="c9a2c3308cbc88f4" providerId="LiveId" clId="{97318E94-913A-4968-9B42-FAD2D3407C3D}" dt="2021-01-11T14:00:46.790" v="357" actId="20577"/>
          <ac:spMkLst>
            <pc:docMk/>
            <pc:sldMk cId="1092731328" sldId="302"/>
            <ac:spMk id="3" creationId="{6EB5EA79-2747-4663-9DD7-388DB5EDF6F6}"/>
          </ac:spMkLst>
        </pc:spChg>
      </pc:sldChg>
    </pc:docChg>
  </pc:docChgLst>
  <pc:docChgLst>
    <pc:chgData name="Anton Vasilyev" userId="c9a2c3308cbc88f4" providerId="LiveId" clId="{A8F99119-FFFB-4347-9B94-A35508771FDA}"/>
    <pc:docChg chg="undo redo custSel addSld delSld modSld sldOrd">
      <pc:chgData name="Anton Vasilyev" userId="c9a2c3308cbc88f4" providerId="LiveId" clId="{A8F99119-FFFB-4347-9B94-A35508771FDA}" dt="2020-11-09T14:41:43.465" v="4256" actId="2711"/>
      <pc:docMkLst>
        <pc:docMk/>
      </pc:docMkLst>
      <pc:sldChg chg="modSp mod">
        <pc:chgData name="Anton Vasilyev" userId="c9a2c3308cbc88f4" providerId="LiveId" clId="{A8F99119-FFFB-4347-9B94-A35508771FDA}" dt="2020-11-09T11:34:18.527" v="72" actId="27636"/>
        <pc:sldMkLst>
          <pc:docMk/>
          <pc:sldMk cId="55206672" sldId="257"/>
        </pc:sldMkLst>
        <pc:spChg chg="mod">
          <ac:chgData name="Anton Vasilyev" userId="c9a2c3308cbc88f4" providerId="LiveId" clId="{A8F99119-FFFB-4347-9B94-A35508771FDA}" dt="2020-11-09T11:34:18.527" v="72" actId="27636"/>
          <ac:spMkLst>
            <pc:docMk/>
            <pc:sldMk cId="55206672" sldId="257"/>
            <ac:spMk id="2" creationId="{4454E273-1BD3-4886-B183-8EA0CD8AA0F5}"/>
          </ac:spMkLst>
        </pc:spChg>
      </pc:sldChg>
      <pc:sldChg chg="modSp mod">
        <pc:chgData name="Anton Vasilyev" userId="c9a2c3308cbc88f4" providerId="LiveId" clId="{A8F99119-FFFB-4347-9B94-A35508771FDA}" dt="2020-11-09T11:34:18.539" v="73" actId="27636"/>
        <pc:sldMkLst>
          <pc:docMk/>
          <pc:sldMk cId="2155980183" sldId="259"/>
        </pc:sldMkLst>
        <pc:spChg chg="mod">
          <ac:chgData name="Anton Vasilyev" userId="c9a2c3308cbc88f4" providerId="LiveId" clId="{A8F99119-FFFB-4347-9B94-A35508771FDA}" dt="2020-11-09T11:34:18.539" v="73" actId="27636"/>
          <ac:spMkLst>
            <pc:docMk/>
            <pc:sldMk cId="2155980183" sldId="259"/>
            <ac:spMk id="2" creationId="{4454E273-1BD3-4886-B183-8EA0CD8AA0F5}"/>
          </ac:spMkLst>
        </pc:spChg>
      </pc:sldChg>
      <pc:sldChg chg="modSp mod">
        <pc:chgData name="Anton Vasilyev" userId="c9a2c3308cbc88f4" providerId="LiveId" clId="{A8F99119-FFFB-4347-9B94-A35508771FDA}" dt="2020-11-09T12:31:31.587" v="855" actId="6549"/>
        <pc:sldMkLst>
          <pc:docMk/>
          <pc:sldMk cId="3718391097" sldId="262"/>
        </pc:sldMkLst>
        <pc:spChg chg="mod">
          <ac:chgData name="Anton Vasilyev" userId="c9a2c3308cbc88f4" providerId="LiveId" clId="{A8F99119-FFFB-4347-9B94-A35508771FDA}" dt="2020-11-09T12:31:31.587" v="855" actId="6549"/>
          <ac:spMkLst>
            <pc:docMk/>
            <pc:sldMk cId="3718391097" sldId="262"/>
            <ac:spMk id="3" creationId="{6EB5EA79-2747-4663-9DD7-388DB5EDF6F6}"/>
          </ac:spMkLst>
        </pc:spChg>
      </pc:sldChg>
      <pc:sldChg chg="modSp del mod">
        <pc:chgData name="Anton Vasilyev" userId="c9a2c3308cbc88f4" providerId="LiveId" clId="{A8F99119-FFFB-4347-9B94-A35508771FDA}" dt="2020-11-09T11:37:36.701" v="160" actId="2696"/>
        <pc:sldMkLst>
          <pc:docMk/>
          <pc:sldMk cId="2471483575" sldId="264"/>
        </pc:sldMkLst>
        <pc:spChg chg="mod">
          <ac:chgData name="Anton Vasilyev" userId="c9a2c3308cbc88f4" providerId="LiveId" clId="{A8F99119-FFFB-4347-9B94-A35508771FDA}" dt="2020-11-03T15:02:19.877" v="43" actId="5793"/>
          <ac:spMkLst>
            <pc:docMk/>
            <pc:sldMk cId="2471483575" sldId="264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1:57:47.190" v="267" actId="5793"/>
        <pc:sldMkLst>
          <pc:docMk/>
          <pc:sldMk cId="2126492656" sldId="265"/>
        </pc:sldMkLst>
        <pc:spChg chg="mod">
          <ac:chgData name="Anton Vasilyev" userId="c9a2c3308cbc88f4" providerId="LiveId" clId="{A8F99119-FFFB-4347-9B94-A35508771FDA}" dt="2020-11-09T11:38:18.847" v="218" actId="20577"/>
          <ac:spMkLst>
            <pc:docMk/>
            <pc:sldMk cId="2126492656" sldId="265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1:57:47.190" v="267" actId="5793"/>
          <ac:spMkLst>
            <pc:docMk/>
            <pc:sldMk cId="2126492656" sldId="265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31:53.002" v="858" actId="20577"/>
        <pc:sldMkLst>
          <pc:docMk/>
          <pc:sldMk cId="1919162327" sldId="266"/>
        </pc:sldMkLst>
        <pc:spChg chg="mod">
          <ac:chgData name="Anton Vasilyev" userId="c9a2c3308cbc88f4" providerId="LiveId" clId="{A8F99119-FFFB-4347-9B94-A35508771FDA}" dt="2020-11-09T11:59:27.774" v="324" actId="20577"/>
          <ac:spMkLst>
            <pc:docMk/>
            <pc:sldMk cId="1919162327" sldId="266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31:53.002" v="858" actId="20577"/>
          <ac:spMkLst>
            <pc:docMk/>
            <pc:sldMk cId="1919162327" sldId="266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2:24:22.461" v="825" actId="1076"/>
        <pc:sldMkLst>
          <pc:docMk/>
          <pc:sldMk cId="500289678" sldId="267"/>
        </pc:sldMkLst>
        <pc:spChg chg="del mod">
          <ac:chgData name="Anton Vasilyev" userId="c9a2c3308cbc88f4" providerId="LiveId" clId="{A8F99119-FFFB-4347-9B94-A35508771FDA}" dt="2020-11-09T12:00:54.645" v="387" actId="478"/>
          <ac:spMkLst>
            <pc:docMk/>
            <pc:sldMk cId="500289678" sldId="267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2:00:58.208" v="388" actId="478"/>
          <ac:spMkLst>
            <pc:docMk/>
            <pc:sldMk cId="500289678" sldId="267"/>
            <ac:spMk id="6" creationId="{70B0DAF3-B876-4300-80CC-2F181EE9CE3D}"/>
          </ac:spMkLst>
        </pc:spChg>
        <pc:picChg chg="add mod">
          <ac:chgData name="Anton Vasilyev" userId="c9a2c3308cbc88f4" providerId="LiveId" clId="{A8F99119-FFFB-4347-9B94-A35508771FDA}" dt="2020-11-09T12:24:22.461" v="825" actId="1076"/>
          <ac:picMkLst>
            <pc:docMk/>
            <pc:sldMk cId="500289678" sldId="267"/>
            <ac:picMk id="7" creationId="{7E9715F4-EAAB-41E9-ABAD-315A8C312243}"/>
          </ac:picMkLst>
        </pc:picChg>
      </pc:sldChg>
      <pc:sldChg chg="new del">
        <pc:chgData name="Anton Vasilyev" userId="c9a2c3308cbc88f4" providerId="LiveId" clId="{A8F99119-FFFB-4347-9B94-A35508771FDA}" dt="2020-11-09T12:05:11.181" v="395" actId="2696"/>
        <pc:sldMkLst>
          <pc:docMk/>
          <pc:sldMk cId="2783319270" sldId="268"/>
        </pc:sldMkLst>
      </pc:sldChg>
      <pc:sldChg chg="modSp add mod ord">
        <pc:chgData name="Anton Vasilyev" userId="c9a2c3308cbc88f4" providerId="LiveId" clId="{A8F99119-FFFB-4347-9B94-A35508771FDA}" dt="2020-11-09T12:08:25.891" v="510" actId="403"/>
        <pc:sldMkLst>
          <pc:docMk/>
          <pc:sldMk cId="4175550335" sldId="268"/>
        </pc:sldMkLst>
        <pc:spChg chg="mod">
          <ac:chgData name="Anton Vasilyev" userId="c9a2c3308cbc88f4" providerId="LiveId" clId="{A8F99119-FFFB-4347-9B94-A35508771FDA}" dt="2020-11-09T12:05:27.502" v="417" actId="20577"/>
          <ac:spMkLst>
            <pc:docMk/>
            <pc:sldMk cId="4175550335" sldId="268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08:25.891" v="510" actId="403"/>
          <ac:spMkLst>
            <pc:docMk/>
            <pc:sldMk cId="4175550335" sldId="268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32:09.427" v="862" actId="20577"/>
        <pc:sldMkLst>
          <pc:docMk/>
          <pc:sldMk cId="3945272560" sldId="269"/>
        </pc:sldMkLst>
        <pc:spChg chg="mod">
          <ac:chgData name="Anton Vasilyev" userId="c9a2c3308cbc88f4" providerId="LiveId" clId="{A8F99119-FFFB-4347-9B94-A35508771FDA}" dt="2020-11-09T12:32:09.427" v="862" actId="20577"/>
          <ac:spMkLst>
            <pc:docMk/>
            <pc:sldMk cId="3945272560" sldId="269"/>
            <ac:spMk id="3" creationId="{6EB5EA79-2747-4663-9DD7-388DB5EDF6F6}"/>
          </ac:spMkLst>
        </pc:spChg>
      </pc:sldChg>
      <pc:sldChg chg="addSp modSp add mod">
        <pc:chgData name="Anton Vasilyev" userId="c9a2c3308cbc88f4" providerId="LiveId" clId="{A8F99119-FFFB-4347-9B94-A35508771FDA}" dt="2020-11-09T12:14:06.271" v="643" actId="1076"/>
        <pc:sldMkLst>
          <pc:docMk/>
          <pc:sldMk cId="4044844545" sldId="270"/>
        </pc:sldMkLst>
        <pc:spChg chg="mod">
          <ac:chgData name="Anton Vasilyev" userId="c9a2c3308cbc88f4" providerId="LiveId" clId="{A8F99119-FFFB-4347-9B94-A35508771FDA}" dt="2020-11-09T12:13:49.500" v="641" actId="2711"/>
          <ac:spMkLst>
            <pc:docMk/>
            <pc:sldMk cId="4044844545" sldId="270"/>
            <ac:spMk id="3" creationId="{6EB5EA79-2747-4663-9DD7-388DB5EDF6F6}"/>
          </ac:spMkLst>
        </pc:spChg>
        <pc:picChg chg="add mod">
          <ac:chgData name="Anton Vasilyev" userId="c9a2c3308cbc88f4" providerId="LiveId" clId="{A8F99119-FFFB-4347-9B94-A35508771FDA}" dt="2020-11-09T12:14:06.271" v="643" actId="1076"/>
          <ac:picMkLst>
            <pc:docMk/>
            <pc:sldMk cId="4044844545" sldId="270"/>
            <ac:picMk id="5" creationId="{28BAD9D6-786F-4242-BCAC-515E0C7B615A}"/>
          </ac:picMkLst>
        </pc:picChg>
      </pc:sldChg>
      <pc:sldChg chg="delSp modSp add mod">
        <pc:chgData name="Anton Vasilyev" userId="c9a2c3308cbc88f4" providerId="LiveId" clId="{A8F99119-FFFB-4347-9B94-A35508771FDA}" dt="2020-11-09T12:14:59.112" v="662" actId="255"/>
        <pc:sldMkLst>
          <pc:docMk/>
          <pc:sldMk cId="3672457300" sldId="271"/>
        </pc:sldMkLst>
        <pc:spChg chg="mod">
          <ac:chgData name="Anton Vasilyev" userId="c9a2c3308cbc88f4" providerId="LiveId" clId="{A8F99119-FFFB-4347-9B94-A35508771FDA}" dt="2020-11-09T12:14:59.112" v="662" actId="255"/>
          <ac:spMkLst>
            <pc:docMk/>
            <pc:sldMk cId="3672457300" sldId="271"/>
            <ac:spMk id="3" creationId="{6EB5EA79-2747-4663-9DD7-388DB5EDF6F6}"/>
          </ac:spMkLst>
        </pc:spChg>
        <pc:picChg chg="del">
          <ac:chgData name="Anton Vasilyev" userId="c9a2c3308cbc88f4" providerId="LiveId" clId="{A8F99119-FFFB-4347-9B94-A35508771FDA}" dt="2020-11-09T12:14:33.759" v="645" actId="478"/>
          <ac:picMkLst>
            <pc:docMk/>
            <pc:sldMk cId="3672457300" sldId="271"/>
            <ac:picMk id="5" creationId="{28BAD9D6-786F-4242-BCAC-515E0C7B615A}"/>
          </ac:picMkLst>
        </pc:picChg>
      </pc:sldChg>
      <pc:sldChg chg="modSp add mod">
        <pc:chgData name="Anton Vasilyev" userId="c9a2c3308cbc88f4" providerId="LiveId" clId="{A8F99119-FFFB-4347-9B94-A35508771FDA}" dt="2020-11-09T12:21:46.280" v="759" actId="255"/>
        <pc:sldMkLst>
          <pc:docMk/>
          <pc:sldMk cId="2028285975" sldId="272"/>
        </pc:sldMkLst>
        <pc:spChg chg="mod">
          <ac:chgData name="Anton Vasilyev" userId="c9a2c3308cbc88f4" providerId="LiveId" clId="{A8F99119-FFFB-4347-9B94-A35508771FDA}" dt="2020-11-09T12:21:46.280" v="759" actId="255"/>
          <ac:spMkLst>
            <pc:docMk/>
            <pc:sldMk cId="2028285975" sldId="272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19:20.911" v="735" actId="20577"/>
        <pc:sldMkLst>
          <pc:docMk/>
          <pc:sldMk cId="3009522904" sldId="273"/>
        </pc:sldMkLst>
        <pc:spChg chg="mod">
          <ac:chgData name="Anton Vasilyev" userId="c9a2c3308cbc88f4" providerId="LiveId" clId="{A8F99119-FFFB-4347-9B94-A35508771FDA}" dt="2020-11-09T12:19:20.911" v="735" actId="20577"/>
          <ac:spMkLst>
            <pc:docMk/>
            <pc:sldMk cId="3009522904" sldId="273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2:22:28.150" v="769" actId="15"/>
        <pc:sldMkLst>
          <pc:docMk/>
          <pc:sldMk cId="74763592" sldId="274"/>
        </pc:sldMkLst>
        <pc:spChg chg="mod">
          <ac:chgData name="Anton Vasilyev" userId="c9a2c3308cbc88f4" providerId="LiveId" clId="{A8F99119-FFFB-4347-9B94-A35508771FDA}" dt="2020-11-09T12:19:59.261" v="738" actId="27636"/>
          <ac:spMkLst>
            <pc:docMk/>
            <pc:sldMk cId="74763592" sldId="274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2:22:28.150" v="769" actId="15"/>
          <ac:spMkLst>
            <pc:docMk/>
            <pc:sldMk cId="74763592" sldId="274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2:32:31.075" v="863" actId="1076"/>
        <pc:sldMkLst>
          <pc:docMk/>
          <pc:sldMk cId="2447925966" sldId="275"/>
        </pc:sldMkLst>
        <pc:spChg chg="mod">
          <ac:chgData name="Anton Vasilyev" userId="c9a2c3308cbc88f4" providerId="LiveId" clId="{A8F99119-FFFB-4347-9B94-A35508771FDA}" dt="2020-11-09T12:22:56.176" v="803" actId="20577"/>
          <ac:spMkLst>
            <pc:docMk/>
            <pc:sldMk cId="2447925966" sldId="275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2:23:00.338" v="804" actId="478"/>
          <ac:spMkLst>
            <pc:docMk/>
            <pc:sldMk cId="2447925966" sldId="275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2:23:03.077" v="805" actId="478"/>
          <ac:spMkLst>
            <pc:docMk/>
            <pc:sldMk cId="2447925966" sldId="275"/>
            <ac:spMk id="6" creationId="{E4032510-EF82-435C-A27F-6E314D61F581}"/>
          </ac:spMkLst>
        </pc:spChg>
        <pc:picChg chg="add mod">
          <ac:chgData name="Anton Vasilyev" userId="c9a2c3308cbc88f4" providerId="LiveId" clId="{A8F99119-FFFB-4347-9B94-A35508771FDA}" dt="2020-11-09T12:32:31.075" v="863" actId="1076"/>
          <ac:picMkLst>
            <pc:docMk/>
            <pc:sldMk cId="2447925966" sldId="275"/>
            <ac:picMk id="7" creationId="{B3D2EFF0-B9FF-4145-A4D4-8C54A44D6D37}"/>
          </ac:picMkLst>
        </pc:picChg>
      </pc:sldChg>
      <pc:sldChg chg="addSp delSp modSp add mod">
        <pc:chgData name="Anton Vasilyev" userId="c9a2c3308cbc88f4" providerId="LiveId" clId="{A8F99119-FFFB-4347-9B94-A35508771FDA}" dt="2020-11-09T12:24:00.861" v="824" actId="1076"/>
        <pc:sldMkLst>
          <pc:docMk/>
          <pc:sldMk cId="1934416503" sldId="276"/>
        </pc:sldMkLst>
        <pc:spChg chg="mod">
          <ac:chgData name="Anton Vasilyev" userId="c9a2c3308cbc88f4" providerId="LiveId" clId="{A8F99119-FFFB-4347-9B94-A35508771FDA}" dt="2020-11-09T12:23:47.744" v="822" actId="20577"/>
          <ac:spMkLst>
            <pc:docMk/>
            <pc:sldMk cId="1934416503" sldId="276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2:24:00.861" v="824" actId="1076"/>
          <ac:picMkLst>
            <pc:docMk/>
            <pc:sldMk cId="1934416503" sldId="276"/>
            <ac:picMk id="3" creationId="{DAC1B755-833B-469F-AD34-51EE0C9D952B}"/>
          </ac:picMkLst>
        </pc:picChg>
        <pc:picChg chg="del">
          <ac:chgData name="Anton Vasilyev" userId="c9a2c3308cbc88f4" providerId="LiveId" clId="{A8F99119-FFFB-4347-9B94-A35508771FDA}" dt="2020-11-09T12:23:40.717" v="810" actId="478"/>
          <ac:picMkLst>
            <pc:docMk/>
            <pc:sldMk cId="1934416503" sldId="276"/>
            <ac:picMk id="7" creationId="{B3D2EFF0-B9FF-4145-A4D4-8C54A44D6D37}"/>
          </ac:picMkLst>
        </pc:picChg>
      </pc:sldChg>
      <pc:sldChg chg="addSp delSp modSp add mod">
        <pc:chgData name="Anton Vasilyev" userId="c9a2c3308cbc88f4" providerId="LiveId" clId="{A8F99119-FFFB-4347-9B94-A35508771FDA}" dt="2020-11-09T12:25:03.620" v="842" actId="1076"/>
        <pc:sldMkLst>
          <pc:docMk/>
          <pc:sldMk cId="393434215" sldId="277"/>
        </pc:sldMkLst>
        <pc:spChg chg="mod">
          <ac:chgData name="Anton Vasilyev" userId="c9a2c3308cbc88f4" providerId="LiveId" clId="{A8F99119-FFFB-4347-9B94-A35508771FDA}" dt="2020-11-09T12:24:50.829" v="839" actId="20577"/>
          <ac:spMkLst>
            <pc:docMk/>
            <pc:sldMk cId="393434215" sldId="277"/>
            <ac:spMk id="2" creationId="{4454E273-1BD3-4886-B183-8EA0CD8AA0F5}"/>
          </ac:spMkLst>
        </pc:spChg>
        <pc:picChg chg="del">
          <ac:chgData name="Anton Vasilyev" userId="c9a2c3308cbc88f4" providerId="LiveId" clId="{A8F99119-FFFB-4347-9B94-A35508771FDA}" dt="2020-11-09T12:24:53.005" v="840" actId="478"/>
          <ac:picMkLst>
            <pc:docMk/>
            <pc:sldMk cId="393434215" sldId="277"/>
            <ac:picMk id="3" creationId="{DAC1B755-833B-469F-AD34-51EE0C9D952B}"/>
          </ac:picMkLst>
        </pc:picChg>
        <pc:picChg chg="add mod">
          <ac:chgData name="Anton Vasilyev" userId="c9a2c3308cbc88f4" providerId="LiveId" clId="{A8F99119-FFFB-4347-9B94-A35508771FDA}" dt="2020-11-09T12:25:03.620" v="842" actId="1076"/>
          <ac:picMkLst>
            <pc:docMk/>
            <pc:sldMk cId="393434215" sldId="277"/>
            <ac:picMk id="5" creationId="{ABF542A5-EFAD-41CB-B3D0-456E14BC5824}"/>
          </ac:picMkLst>
        </pc:picChg>
      </pc:sldChg>
      <pc:sldChg chg="addSp delSp modSp add mod">
        <pc:chgData name="Anton Vasilyev" userId="c9a2c3308cbc88f4" providerId="LiveId" clId="{A8F99119-FFFB-4347-9B94-A35508771FDA}" dt="2020-11-09T12:25:40.431" v="846" actId="1076"/>
        <pc:sldMkLst>
          <pc:docMk/>
          <pc:sldMk cId="2084164705" sldId="278"/>
        </pc:sldMkLst>
        <pc:picChg chg="add mod">
          <ac:chgData name="Anton Vasilyev" userId="c9a2c3308cbc88f4" providerId="LiveId" clId="{A8F99119-FFFB-4347-9B94-A35508771FDA}" dt="2020-11-09T12:25:40.431" v="846" actId="1076"/>
          <ac:picMkLst>
            <pc:docMk/>
            <pc:sldMk cId="2084164705" sldId="278"/>
            <ac:picMk id="3" creationId="{FD3D10FE-DD5B-42C5-A063-DE47DD14D84E}"/>
          </ac:picMkLst>
        </pc:picChg>
        <pc:picChg chg="del">
          <ac:chgData name="Anton Vasilyev" userId="c9a2c3308cbc88f4" providerId="LiveId" clId="{A8F99119-FFFB-4347-9B94-A35508771FDA}" dt="2020-11-09T12:25:29.597" v="844" actId="478"/>
          <ac:picMkLst>
            <pc:docMk/>
            <pc:sldMk cId="2084164705" sldId="278"/>
            <ac:picMk id="5" creationId="{ABF542A5-EFAD-41CB-B3D0-456E14BC5824}"/>
          </ac:picMkLst>
        </pc:picChg>
      </pc:sldChg>
      <pc:sldChg chg="addSp delSp modSp add mod">
        <pc:chgData name="Anton Vasilyev" userId="c9a2c3308cbc88f4" providerId="LiveId" clId="{A8F99119-FFFB-4347-9B94-A35508771FDA}" dt="2020-11-09T12:26:04.829" v="850" actId="1076"/>
        <pc:sldMkLst>
          <pc:docMk/>
          <pc:sldMk cId="1490020622" sldId="279"/>
        </pc:sldMkLst>
        <pc:picChg chg="del">
          <ac:chgData name="Anton Vasilyev" userId="c9a2c3308cbc88f4" providerId="LiveId" clId="{A8F99119-FFFB-4347-9B94-A35508771FDA}" dt="2020-11-09T12:25:56.174" v="848" actId="478"/>
          <ac:picMkLst>
            <pc:docMk/>
            <pc:sldMk cId="1490020622" sldId="279"/>
            <ac:picMk id="3" creationId="{FD3D10FE-DD5B-42C5-A063-DE47DD14D84E}"/>
          </ac:picMkLst>
        </pc:picChg>
        <pc:picChg chg="add mod">
          <ac:chgData name="Anton Vasilyev" userId="c9a2c3308cbc88f4" providerId="LiveId" clId="{A8F99119-FFFB-4347-9B94-A35508771FDA}" dt="2020-11-09T12:26:04.829" v="850" actId="1076"/>
          <ac:picMkLst>
            <pc:docMk/>
            <pc:sldMk cId="1490020622" sldId="279"/>
            <ac:picMk id="5" creationId="{CAE58F50-3AE2-487E-86FD-607BC3736AA6}"/>
          </ac:picMkLst>
        </pc:picChg>
      </pc:sldChg>
      <pc:sldChg chg="addSp delSp modSp add mod">
        <pc:chgData name="Anton Vasilyev" userId="c9a2c3308cbc88f4" providerId="LiveId" clId="{A8F99119-FFFB-4347-9B94-A35508771FDA}" dt="2020-11-09T12:26:31.807" v="854" actId="1076"/>
        <pc:sldMkLst>
          <pc:docMk/>
          <pc:sldMk cId="2559597942" sldId="280"/>
        </pc:sldMkLst>
        <pc:picChg chg="add mod">
          <ac:chgData name="Anton Vasilyev" userId="c9a2c3308cbc88f4" providerId="LiveId" clId="{A8F99119-FFFB-4347-9B94-A35508771FDA}" dt="2020-11-09T12:26:31.807" v="854" actId="1076"/>
          <ac:picMkLst>
            <pc:docMk/>
            <pc:sldMk cId="2559597942" sldId="280"/>
            <ac:picMk id="3" creationId="{C0A83B48-3BD6-48E0-A497-554843069C10}"/>
          </ac:picMkLst>
        </pc:picChg>
        <pc:picChg chg="del">
          <ac:chgData name="Anton Vasilyev" userId="c9a2c3308cbc88f4" providerId="LiveId" clId="{A8F99119-FFFB-4347-9B94-A35508771FDA}" dt="2020-11-09T12:26:25.198" v="852" actId="478"/>
          <ac:picMkLst>
            <pc:docMk/>
            <pc:sldMk cId="2559597942" sldId="280"/>
            <ac:picMk id="5" creationId="{CAE58F50-3AE2-487E-86FD-607BC3736AA6}"/>
          </ac:picMkLst>
        </pc:picChg>
      </pc:sldChg>
      <pc:sldChg chg="modSp add mod ord">
        <pc:chgData name="Anton Vasilyev" userId="c9a2c3308cbc88f4" providerId="LiveId" clId="{A8F99119-FFFB-4347-9B94-A35508771FDA}" dt="2020-11-09T13:22:04.566" v="896" actId="6549"/>
        <pc:sldMkLst>
          <pc:docMk/>
          <pc:sldMk cId="3425571670" sldId="281"/>
        </pc:sldMkLst>
        <pc:spChg chg="mod">
          <ac:chgData name="Anton Vasilyev" userId="c9a2c3308cbc88f4" providerId="LiveId" clId="{A8F99119-FFFB-4347-9B94-A35508771FDA}" dt="2020-11-09T13:20:22.226" v="867"/>
          <ac:spMkLst>
            <pc:docMk/>
            <pc:sldMk cId="3425571670" sldId="28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22:04.566" v="896" actId="6549"/>
          <ac:spMkLst>
            <pc:docMk/>
            <pc:sldMk cId="3425571670" sldId="281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3:23:07.108" v="947" actId="1076"/>
        <pc:sldMkLst>
          <pc:docMk/>
          <pc:sldMk cId="2225657827" sldId="282"/>
        </pc:sldMkLst>
        <pc:spChg chg="mod">
          <ac:chgData name="Anton Vasilyev" userId="c9a2c3308cbc88f4" providerId="LiveId" clId="{A8F99119-FFFB-4347-9B94-A35508771FDA}" dt="2020-11-09T13:22:46.067" v="943" actId="20577"/>
          <ac:spMkLst>
            <pc:docMk/>
            <pc:sldMk cId="2225657827" sldId="282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3:22:50.815" v="944" actId="478"/>
          <ac:spMkLst>
            <pc:docMk/>
            <pc:sldMk cId="2225657827" sldId="282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3:22:54.925" v="945" actId="478"/>
          <ac:spMkLst>
            <pc:docMk/>
            <pc:sldMk cId="2225657827" sldId="282"/>
            <ac:spMk id="6" creationId="{4B35852C-D291-45D1-BB3A-D2DE42AA08E9}"/>
          </ac:spMkLst>
        </pc:spChg>
        <pc:picChg chg="add mod">
          <ac:chgData name="Anton Vasilyev" userId="c9a2c3308cbc88f4" providerId="LiveId" clId="{A8F99119-FFFB-4347-9B94-A35508771FDA}" dt="2020-11-09T13:23:07.108" v="947" actId="1076"/>
          <ac:picMkLst>
            <pc:docMk/>
            <pc:sldMk cId="2225657827" sldId="282"/>
            <ac:picMk id="7" creationId="{161715BC-1C9C-4DFB-9525-FDDCE317A833}"/>
          </ac:picMkLst>
        </pc:picChg>
      </pc:sldChg>
      <pc:sldChg chg="addSp delSp modSp add mod">
        <pc:chgData name="Anton Vasilyev" userId="c9a2c3308cbc88f4" providerId="LiveId" clId="{A8F99119-FFFB-4347-9B94-A35508771FDA}" dt="2020-11-09T13:23:44.101" v="964" actId="1076"/>
        <pc:sldMkLst>
          <pc:docMk/>
          <pc:sldMk cId="2957237505" sldId="283"/>
        </pc:sldMkLst>
        <pc:spChg chg="mod">
          <ac:chgData name="Anton Vasilyev" userId="c9a2c3308cbc88f4" providerId="LiveId" clId="{A8F99119-FFFB-4347-9B94-A35508771FDA}" dt="2020-11-09T13:23:22.917" v="961" actId="20577"/>
          <ac:spMkLst>
            <pc:docMk/>
            <pc:sldMk cId="2957237505" sldId="283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3:23:44.101" v="964" actId="1076"/>
          <ac:picMkLst>
            <pc:docMk/>
            <pc:sldMk cId="2957237505" sldId="283"/>
            <ac:picMk id="3" creationId="{3175CF42-23AC-444B-8B69-EF1880C623C9}"/>
          </ac:picMkLst>
        </pc:picChg>
        <pc:picChg chg="del">
          <ac:chgData name="Anton Vasilyev" userId="c9a2c3308cbc88f4" providerId="LiveId" clId="{A8F99119-FFFB-4347-9B94-A35508771FDA}" dt="2020-11-09T13:23:26.293" v="962" actId="478"/>
          <ac:picMkLst>
            <pc:docMk/>
            <pc:sldMk cId="2957237505" sldId="283"/>
            <ac:picMk id="7" creationId="{161715BC-1C9C-4DFB-9525-FDDCE317A833}"/>
          </ac:picMkLst>
        </pc:picChg>
      </pc:sldChg>
      <pc:sldChg chg="addSp delSp modSp add mod">
        <pc:chgData name="Anton Vasilyev" userId="c9a2c3308cbc88f4" providerId="LiveId" clId="{A8F99119-FFFB-4347-9B94-A35508771FDA}" dt="2020-11-09T13:25:18.685" v="970" actId="1076"/>
        <pc:sldMkLst>
          <pc:docMk/>
          <pc:sldMk cId="3883675647" sldId="284"/>
        </pc:sldMkLst>
        <pc:spChg chg="mod">
          <ac:chgData name="Anton Vasilyev" userId="c9a2c3308cbc88f4" providerId="LiveId" clId="{A8F99119-FFFB-4347-9B94-A35508771FDA}" dt="2020-11-09T13:24:57.362" v="967" actId="27636"/>
          <ac:spMkLst>
            <pc:docMk/>
            <pc:sldMk cId="3883675647" sldId="284"/>
            <ac:spMk id="2" creationId="{4454E273-1BD3-4886-B183-8EA0CD8AA0F5}"/>
          </ac:spMkLst>
        </pc:spChg>
        <pc:picChg chg="del">
          <ac:chgData name="Anton Vasilyev" userId="c9a2c3308cbc88f4" providerId="LiveId" clId="{A8F99119-FFFB-4347-9B94-A35508771FDA}" dt="2020-11-09T13:25:00.004" v="968" actId="478"/>
          <ac:picMkLst>
            <pc:docMk/>
            <pc:sldMk cId="3883675647" sldId="284"/>
            <ac:picMk id="3" creationId="{3175CF42-23AC-444B-8B69-EF1880C623C9}"/>
          </ac:picMkLst>
        </pc:picChg>
        <pc:picChg chg="add mod">
          <ac:chgData name="Anton Vasilyev" userId="c9a2c3308cbc88f4" providerId="LiveId" clId="{A8F99119-FFFB-4347-9B94-A35508771FDA}" dt="2020-11-09T13:25:18.685" v="970" actId="1076"/>
          <ac:picMkLst>
            <pc:docMk/>
            <pc:sldMk cId="3883675647" sldId="284"/>
            <ac:picMk id="5" creationId="{48FD269E-362D-46FE-9DD9-B8B3893635BC}"/>
          </ac:picMkLst>
        </pc:picChg>
      </pc:sldChg>
      <pc:sldChg chg="modSp add mod ord">
        <pc:chgData name="Anton Vasilyev" userId="c9a2c3308cbc88f4" providerId="LiveId" clId="{A8F99119-FFFB-4347-9B94-A35508771FDA}" dt="2020-11-09T13:45:04.194" v="1318" actId="20577"/>
        <pc:sldMkLst>
          <pc:docMk/>
          <pc:sldMk cId="2667846834" sldId="285"/>
        </pc:sldMkLst>
        <pc:spChg chg="mod">
          <ac:chgData name="Anton Vasilyev" userId="c9a2c3308cbc88f4" providerId="LiveId" clId="{A8F99119-FFFB-4347-9B94-A35508771FDA}" dt="2020-11-09T13:26:01.252" v="1029" actId="20577"/>
          <ac:spMkLst>
            <pc:docMk/>
            <pc:sldMk cId="2667846834" sldId="285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45:04.194" v="1318" actId="20577"/>
          <ac:spMkLst>
            <pc:docMk/>
            <pc:sldMk cId="2667846834" sldId="285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3:49:50.387" v="1399" actId="20577"/>
        <pc:sldMkLst>
          <pc:docMk/>
          <pc:sldMk cId="39667180" sldId="286"/>
        </pc:sldMkLst>
        <pc:spChg chg="mod">
          <ac:chgData name="Anton Vasilyev" userId="c9a2c3308cbc88f4" providerId="LiveId" clId="{A8F99119-FFFB-4347-9B94-A35508771FDA}" dt="2020-11-09T13:49:50.387" v="1399" actId="20577"/>
          <ac:spMkLst>
            <pc:docMk/>
            <pc:sldMk cId="39667180" sldId="286"/>
            <ac:spMk id="3" creationId="{6EB5EA79-2747-4663-9DD7-388DB5EDF6F6}"/>
          </ac:spMkLst>
        </pc:spChg>
      </pc:sldChg>
      <pc:sldChg chg="modSp add mod ord">
        <pc:chgData name="Anton Vasilyev" userId="c9a2c3308cbc88f4" providerId="LiveId" clId="{A8F99119-FFFB-4347-9B94-A35508771FDA}" dt="2020-11-09T13:53:34.812" v="1644" actId="255"/>
        <pc:sldMkLst>
          <pc:docMk/>
          <pc:sldMk cId="3293052585" sldId="287"/>
        </pc:sldMkLst>
        <pc:spChg chg="mod">
          <ac:chgData name="Anton Vasilyev" userId="c9a2c3308cbc88f4" providerId="LiveId" clId="{A8F99119-FFFB-4347-9B94-A35508771FDA}" dt="2020-11-09T13:53:34.812" v="1644" actId="255"/>
          <ac:spMkLst>
            <pc:docMk/>
            <pc:sldMk cId="3293052585" sldId="287"/>
            <ac:spMk id="3" creationId="{6EB5EA79-2747-4663-9DD7-388DB5EDF6F6}"/>
          </ac:spMkLst>
        </pc:spChg>
      </pc:sldChg>
      <pc:sldChg chg="addSp delSp modSp add mod ord">
        <pc:chgData name="Anton Vasilyev" userId="c9a2c3308cbc88f4" providerId="LiveId" clId="{A8F99119-FFFB-4347-9B94-A35508771FDA}" dt="2020-11-09T13:54:08.219" v="1650" actId="1076"/>
        <pc:sldMkLst>
          <pc:docMk/>
          <pc:sldMk cId="3057144070" sldId="288"/>
        </pc:sldMkLst>
        <pc:picChg chg="add mod">
          <ac:chgData name="Anton Vasilyev" userId="c9a2c3308cbc88f4" providerId="LiveId" clId="{A8F99119-FFFB-4347-9B94-A35508771FDA}" dt="2020-11-09T13:54:08.219" v="1650" actId="1076"/>
          <ac:picMkLst>
            <pc:docMk/>
            <pc:sldMk cId="3057144070" sldId="288"/>
            <ac:picMk id="3" creationId="{8D9B7BD1-3005-4089-A1F7-4A5C9822C196}"/>
          </ac:picMkLst>
        </pc:picChg>
        <pc:picChg chg="del">
          <ac:chgData name="Anton Vasilyev" userId="c9a2c3308cbc88f4" providerId="LiveId" clId="{A8F99119-FFFB-4347-9B94-A35508771FDA}" dt="2020-11-09T13:53:52.492" v="1648" actId="478"/>
          <ac:picMkLst>
            <pc:docMk/>
            <pc:sldMk cId="3057144070" sldId="288"/>
            <ac:picMk id="5" creationId="{48FD269E-362D-46FE-9DD9-B8B3893635BC}"/>
          </ac:picMkLst>
        </pc:picChg>
      </pc:sldChg>
      <pc:sldChg chg="modSp add mod ord">
        <pc:chgData name="Anton Vasilyev" userId="c9a2c3308cbc88f4" providerId="LiveId" clId="{A8F99119-FFFB-4347-9B94-A35508771FDA}" dt="2020-11-09T13:59:04.627" v="2096" actId="20577"/>
        <pc:sldMkLst>
          <pc:docMk/>
          <pc:sldMk cId="3519335592" sldId="289"/>
        </pc:sldMkLst>
        <pc:spChg chg="mod">
          <ac:chgData name="Anton Vasilyev" userId="c9a2c3308cbc88f4" providerId="LiveId" clId="{A8F99119-FFFB-4347-9B94-A35508771FDA}" dt="2020-11-09T13:54:44.667" v="1683" actId="20577"/>
          <ac:spMkLst>
            <pc:docMk/>
            <pc:sldMk cId="3519335592" sldId="289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3:59:04.627" v="2096" actId="20577"/>
          <ac:spMkLst>
            <pc:docMk/>
            <pc:sldMk cId="3519335592" sldId="289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01:32.340" v="2404" actId="6549"/>
        <pc:sldMkLst>
          <pc:docMk/>
          <pc:sldMk cId="2437596111" sldId="290"/>
        </pc:sldMkLst>
        <pc:spChg chg="mod">
          <ac:chgData name="Anton Vasilyev" userId="c9a2c3308cbc88f4" providerId="LiveId" clId="{A8F99119-FFFB-4347-9B94-A35508771FDA}" dt="2020-11-09T13:58:50.542" v="2090" actId="20577"/>
          <ac:spMkLst>
            <pc:docMk/>
            <pc:sldMk cId="2437596111" sldId="290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01:32.340" v="2404" actId="6549"/>
          <ac:spMkLst>
            <pc:docMk/>
            <pc:sldMk cId="2437596111" sldId="290"/>
            <ac:spMk id="3" creationId="{6EB5EA79-2747-4663-9DD7-388DB5EDF6F6}"/>
          </ac:spMkLst>
        </pc:spChg>
      </pc:sldChg>
      <pc:sldChg chg="modSp add mod ord">
        <pc:chgData name="Anton Vasilyev" userId="c9a2c3308cbc88f4" providerId="LiveId" clId="{A8F99119-FFFB-4347-9B94-A35508771FDA}" dt="2020-11-09T14:17:46.541" v="2850"/>
        <pc:sldMkLst>
          <pc:docMk/>
          <pc:sldMk cId="3653755971" sldId="291"/>
        </pc:sldMkLst>
        <pc:spChg chg="mod">
          <ac:chgData name="Anton Vasilyev" userId="c9a2c3308cbc88f4" providerId="LiveId" clId="{A8F99119-FFFB-4347-9B94-A35508771FDA}" dt="2020-11-09T14:03:56.867" v="2415" actId="20577"/>
          <ac:spMkLst>
            <pc:docMk/>
            <pc:sldMk cId="3653755971" sldId="29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05:31.676" v="2623" actId="6549"/>
          <ac:spMkLst>
            <pc:docMk/>
            <pc:sldMk cId="3653755971" sldId="291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15:48.652" v="2778" actId="2711"/>
        <pc:sldMkLst>
          <pc:docMk/>
          <pc:sldMk cId="1847214258" sldId="292"/>
        </pc:sldMkLst>
        <pc:spChg chg="mod">
          <ac:chgData name="Anton Vasilyev" userId="c9a2c3308cbc88f4" providerId="LiveId" clId="{A8F99119-FFFB-4347-9B94-A35508771FDA}" dt="2020-11-09T14:07:42.235" v="2650" actId="20577"/>
          <ac:spMkLst>
            <pc:docMk/>
            <pc:sldMk cId="1847214258" sldId="292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15:48.652" v="2778" actId="2711"/>
          <ac:spMkLst>
            <pc:docMk/>
            <pc:sldMk cId="1847214258" sldId="292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15:27.133" v="2774" actId="2711"/>
        <pc:sldMkLst>
          <pc:docMk/>
          <pc:sldMk cId="2578945563" sldId="293"/>
        </pc:sldMkLst>
        <pc:spChg chg="mod">
          <ac:chgData name="Anton Vasilyev" userId="c9a2c3308cbc88f4" providerId="LiveId" clId="{A8F99119-FFFB-4347-9B94-A35508771FDA}" dt="2020-11-09T14:15:27.133" v="2774" actId="2711"/>
          <ac:spMkLst>
            <pc:docMk/>
            <pc:sldMk cId="2578945563" sldId="293"/>
            <ac:spMk id="3" creationId="{6EB5EA79-2747-4663-9DD7-388DB5EDF6F6}"/>
          </ac:spMkLst>
        </pc:spChg>
      </pc:sldChg>
      <pc:sldChg chg="addSp delSp modSp add mod">
        <pc:chgData name="Anton Vasilyev" userId="c9a2c3308cbc88f4" providerId="LiveId" clId="{A8F99119-FFFB-4347-9B94-A35508771FDA}" dt="2020-11-09T14:16:46.229" v="2819" actId="1076"/>
        <pc:sldMkLst>
          <pc:docMk/>
          <pc:sldMk cId="4187105725" sldId="294"/>
        </pc:sldMkLst>
        <pc:spChg chg="mod">
          <ac:chgData name="Anton Vasilyev" userId="c9a2c3308cbc88f4" providerId="LiveId" clId="{A8F99119-FFFB-4347-9B94-A35508771FDA}" dt="2020-11-09T14:16:16.979" v="2814" actId="20577"/>
          <ac:spMkLst>
            <pc:docMk/>
            <pc:sldMk cId="4187105725" sldId="294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4:16:23.333" v="2815" actId="478"/>
          <ac:spMkLst>
            <pc:docMk/>
            <pc:sldMk cId="4187105725" sldId="294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4:16:28.810" v="2816" actId="478"/>
          <ac:spMkLst>
            <pc:docMk/>
            <pc:sldMk cId="4187105725" sldId="294"/>
            <ac:spMk id="6" creationId="{79835990-1EB3-4C50-BA10-425BE24B375B}"/>
          </ac:spMkLst>
        </pc:spChg>
        <pc:picChg chg="add mod">
          <ac:chgData name="Anton Vasilyev" userId="c9a2c3308cbc88f4" providerId="LiveId" clId="{A8F99119-FFFB-4347-9B94-A35508771FDA}" dt="2020-11-09T14:16:46.229" v="2819" actId="1076"/>
          <ac:picMkLst>
            <pc:docMk/>
            <pc:sldMk cId="4187105725" sldId="294"/>
            <ac:picMk id="7" creationId="{D53AF1C8-E3A0-488A-BC0C-02EE1A7A7A07}"/>
          </ac:picMkLst>
        </pc:picChg>
      </pc:sldChg>
      <pc:sldChg chg="addSp delSp modSp add mod">
        <pc:chgData name="Anton Vasilyev" userId="c9a2c3308cbc88f4" providerId="LiveId" clId="{A8F99119-FFFB-4347-9B94-A35508771FDA}" dt="2020-11-09T14:17:37.443" v="2848" actId="1076"/>
        <pc:sldMkLst>
          <pc:docMk/>
          <pc:sldMk cId="3229664074" sldId="295"/>
        </pc:sldMkLst>
        <pc:spChg chg="mod">
          <ac:chgData name="Anton Vasilyev" userId="c9a2c3308cbc88f4" providerId="LiveId" clId="{A8F99119-FFFB-4347-9B94-A35508771FDA}" dt="2020-11-09T14:17:20.426" v="2845" actId="20577"/>
          <ac:spMkLst>
            <pc:docMk/>
            <pc:sldMk cId="3229664074" sldId="295"/>
            <ac:spMk id="2" creationId="{4454E273-1BD3-4886-B183-8EA0CD8AA0F5}"/>
          </ac:spMkLst>
        </pc:spChg>
        <pc:picChg chg="add mod">
          <ac:chgData name="Anton Vasilyev" userId="c9a2c3308cbc88f4" providerId="LiveId" clId="{A8F99119-FFFB-4347-9B94-A35508771FDA}" dt="2020-11-09T14:17:37.443" v="2848" actId="1076"/>
          <ac:picMkLst>
            <pc:docMk/>
            <pc:sldMk cId="3229664074" sldId="295"/>
            <ac:picMk id="3" creationId="{71E7A4D6-A4C1-4161-A4D6-07DBEAEA0AD0}"/>
          </ac:picMkLst>
        </pc:picChg>
        <pc:picChg chg="del">
          <ac:chgData name="Anton Vasilyev" userId="c9a2c3308cbc88f4" providerId="LiveId" clId="{A8F99119-FFFB-4347-9B94-A35508771FDA}" dt="2020-11-09T14:17:23.114" v="2846" actId="478"/>
          <ac:picMkLst>
            <pc:docMk/>
            <pc:sldMk cId="3229664074" sldId="295"/>
            <ac:picMk id="7" creationId="{D53AF1C8-E3A0-488A-BC0C-02EE1A7A7A07}"/>
          </ac:picMkLst>
        </pc:picChg>
      </pc:sldChg>
      <pc:sldChg chg="addSp delSp modSp add mod">
        <pc:chgData name="Anton Vasilyev" userId="c9a2c3308cbc88f4" providerId="LiveId" clId="{A8F99119-FFFB-4347-9B94-A35508771FDA}" dt="2020-11-09T14:18:50.506" v="2927" actId="1076"/>
        <pc:sldMkLst>
          <pc:docMk/>
          <pc:sldMk cId="3509179635" sldId="296"/>
        </pc:sldMkLst>
        <pc:spChg chg="mod">
          <ac:chgData name="Anton Vasilyev" userId="c9a2c3308cbc88f4" providerId="LiveId" clId="{A8F99119-FFFB-4347-9B94-A35508771FDA}" dt="2020-11-09T14:18:29.181" v="2923" actId="20577"/>
          <ac:spMkLst>
            <pc:docMk/>
            <pc:sldMk cId="3509179635" sldId="296"/>
            <ac:spMk id="2" creationId="{4454E273-1BD3-4886-B183-8EA0CD8AA0F5}"/>
          </ac:spMkLst>
        </pc:spChg>
        <pc:spChg chg="del">
          <ac:chgData name="Anton Vasilyev" userId="c9a2c3308cbc88f4" providerId="LiveId" clId="{A8F99119-FFFB-4347-9B94-A35508771FDA}" dt="2020-11-09T14:18:32.622" v="2924" actId="478"/>
          <ac:spMkLst>
            <pc:docMk/>
            <pc:sldMk cId="3509179635" sldId="296"/>
            <ac:spMk id="3" creationId="{6EB5EA79-2747-4663-9DD7-388DB5EDF6F6}"/>
          </ac:spMkLst>
        </pc:spChg>
        <pc:spChg chg="add del mod">
          <ac:chgData name="Anton Vasilyev" userId="c9a2c3308cbc88f4" providerId="LiveId" clId="{A8F99119-FFFB-4347-9B94-A35508771FDA}" dt="2020-11-09T14:18:34.874" v="2925" actId="478"/>
          <ac:spMkLst>
            <pc:docMk/>
            <pc:sldMk cId="3509179635" sldId="296"/>
            <ac:spMk id="6" creationId="{C692E63F-DCB1-4A98-8007-E002B0E899AA}"/>
          </ac:spMkLst>
        </pc:spChg>
        <pc:picChg chg="add mod">
          <ac:chgData name="Anton Vasilyev" userId="c9a2c3308cbc88f4" providerId="LiveId" clId="{A8F99119-FFFB-4347-9B94-A35508771FDA}" dt="2020-11-09T14:18:50.506" v="2927" actId="1076"/>
          <ac:picMkLst>
            <pc:docMk/>
            <pc:sldMk cId="3509179635" sldId="296"/>
            <ac:picMk id="7" creationId="{3CAC9A39-2961-4CA3-B06C-31C0D2115B65}"/>
          </ac:picMkLst>
        </pc:picChg>
      </pc:sldChg>
      <pc:sldChg chg="modSp add mod ord">
        <pc:chgData name="Anton Vasilyev" userId="c9a2c3308cbc88f4" providerId="LiveId" clId="{A8F99119-FFFB-4347-9B94-A35508771FDA}" dt="2020-11-09T14:22:18.187" v="3432" actId="20577"/>
        <pc:sldMkLst>
          <pc:docMk/>
          <pc:sldMk cId="3982922168" sldId="297"/>
        </pc:sldMkLst>
        <pc:spChg chg="mod">
          <ac:chgData name="Anton Vasilyev" userId="c9a2c3308cbc88f4" providerId="LiveId" clId="{A8F99119-FFFB-4347-9B94-A35508771FDA}" dt="2020-11-09T14:19:27.082" v="2963" actId="20577"/>
          <ac:spMkLst>
            <pc:docMk/>
            <pc:sldMk cId="3982922168" sldId="297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22:18.187" v="3432" actId="20577"/>
          <ac:spMkLst>
            <pc:docMk/>
            <pc:sldMk cId="3982922168" sldId="297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1:51.593" v="3938" actId="20577"/>
        <pc:sldMkLst>
          <pc:docMk/>
          <pc:sldMk cId="2273940692" sldId="298"/>
        </pc:sldMkLst>
        <pc:spChg chg="mod">
          <ac:chgData name="Anton Vasilyev" userId="c9a2c3308cbc88f4" providerId="LiveId" clId="{A8F99119-FFFB-4347-9B94-A35508771FDA}" dt="2020-11-09T14:31:51.593" v="3938" actId="20577"/>
          <ac:spMkLst>
            <pc:docMk/>
            <pc:sldMk cId="2273940692" sldId="298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3:16.185" v="3970" actId="20577"/>
        <pc:sldMkLst>
          <pc:docMk/>
          <pc:sldMk cId="995942259" sldId="299"/>
        </pc:sldMkLst>
        <pc:spChg chg="mod">
          <ac:chgData name="Anton Vasilyev" userId="c9a2c3308cbc88f4" providerId="LiveId" clId="{A8F99119-FFFB-4347-9B94-A35508771FDA}" dt="2020-11-09T14:32:16.165" v="3956" actId="20577"/>
          <ac:spMkLst>
            <pc:docMk/>
            <pc:sldMk cId="995942259" sldId="299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33:16.185" v="3970" actId="20577"/>
          <ac:spMkLst>
            <pc:docMk/>
            <pc:sldMk cId="995942259" sldId="299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35:37.407" v="4065" actId="20577"/>
        <pc:sldMkLst>
          <pc:docMk/>
          <pc:sldMk cId="144817910" sldId="300"/>
        </pc:sldMkLst>
        <pc:spChg chg="mod">
          <ac:chgData name="Anton Vasilyev" userId="c9a2c3308cbc88f4" providerId="LiveId" clId="{A8F99119-FFFB-4347-9B94-A35508771FDA}" dt="2020-11-09T14:35:37.407" v="4065" actId="20577"/>
          <ac:spMkLst>
            <pc:docMk/>
            <pc:sldMk cId="144817910" sldId="300"/>
            <ac:spMk id="3" creationId="{6EB5EA79-2747-4663-9DD7-388DB5EDF6F6}"/>
          </ac:spMkLst>
        </pc:spChg>
      </pc:sldChg>
      <pc:sldChg chg="modSp add mod">
        <pc:chgData name="Anton Vasilyev" userId="c9a2c3308cbc88f4" providerId="LiveId" clId="{A8F99119-FFFB-4347-9B94-A35508771FDA}" dt="2020-11-09T14:41:43.465" v="4256" actId="2711"/>
        <pc:sldMkLst>
          <pc:docMk/>
          <pc:sldMk cId="2265233872" sldId="301"/>
        </pc:sldMkLst>
        <pc:spChg chg="mod">
          <ac:chgData name="Anton Vasilyev" userId="c9a2c3308cbc88f4" providerId="LiveId" clId="{A8F99119-FFFB-4347-9B94-A35508771FDA}" dt="2020-11-09T14:36:38.641" v="4068" actId="27636"/>
          <ac:spMkLst>
            <pc:docMk/>
            <pc:sldMk cId="2265233872" sldId="301"/>
            <ac:spMk id="2" creationId="{4454E273-1BD3-4886-B183-8EA0CD8AA0F5}"/>
          </ac:spMkLst>
        </pc:spChg>
        <pc:spChg chg="mod">
          <ac:chgData name="Anton Vasilyev" userId="c9a2c3308cbc88f4" providerId="LiveId" clId="{A8F99119-FFFB-4347-9B94-A35508771FDA}" dt="2020-11-09T14:41:43.465" v="4256" actId="2711"/>
          <ac:spMkLst>
            <pc:docMk/>
            <pc:sldMk cId="2265233872" sldId="301"/>
            <ac:spMk id="3" creationId="{6EB5EA79-2747-4663-9DD7-388DB5EDF6F6}"/>
          </ac:spMkLst>
        </pc:spChg>
      </pc:sldChg>
    </pc:docChg>
  </pc:docChgLst>
  <pc:docChgLst>
    <pc:chgData name="Anton Vasilyev" userId="c9a2c3308cbc88f4" providerId="LiveId" clId="{C18AAF8D-9BE0-4290-90B1-2DF34026586A}"/>
    <pc:docChg chg="custSel modSld">
      <pc:chgData name="Anton Vasilyev" userId="c9a2c3308cbc88f4" providerId="LiveId" clId="{C18AAF8D-9BE0-4290-90B1-2DF34026586A}" dt="2020-12-01T14:37:56.905" v="340" actId="14826"/>
      <pc:docMkLst>
        <pc:docMk/>
      </pc:docMkLst>
      <pc:sldChg chg="modSp mod">
        <pc:chgData name="Anton Vasilyev" userId="c9a2c3308cbc88f4" providerId="LiveId" clId="{C18AAF8D-9BE0-4290-90B1-2DF34026586A}" dt="2020-12-01T14:31:41.931" v="11" actId="20577"/>
        <pc:sldMkLst>
          <pc:docMk/>
          <pc:sldMk cId="3672457300" sldId="271"/>
        </pc:sldMkLst>
        <pc:spChg chg="mod">
          <ac:chgData name="Anton Vasilyev" userId="c9a2c3308cbc88f4" providerId="LiveId" clId="{C18AAF8D-9BE0-4290-90B1-2DF34026586A}" dt="2020-12-01T14:31:41.931" v="11" actId="20577"/>
          <ac:spMkLst>
            <pc:docMk/>
            <pc:sldMk cId="3672457300" sldId="271"/>
            <ac:spMk id="2" creationId="{4454E273-1BD3-4886-B183-8EA0CD8AA0F5}"/>
          </ac:spMkLst>
        </pc:spChg>
      </pc:sldChg>
      <pc:sldChg chg="modSp mod">
        <pc:chgData name="Anton Vasilyev" userId="c9a2c3308cbc88f4" providerId="LiveId" clId="{C18AAF8D-9BE0-4290-90B1-2DF34026586A}" dt="2020-12-01T14:34:09.260" v="339"/>
        <pc:sldMkLst>
          <pc:docMk/>
          <pc:sldMk cId="3425571670" sldId="281"/>
        </pc:sldMkLst>
        <pc:spChg chg="mod">
          <ac:chgData name="Anton Vasilyev" userId="c9a2c3308cbc88f4" providerId="LiveId" clId="{C18AAF8D-9BE0-4290-90B1-2DF34026586A}" dt="2020-12-01T14:34:09.260" v="339"/>
          <ac:spMkLst>
            <pc:docMk/>
            <pc:sldMk cId="3425571670" sldId="281"/>
            <ac:spMk id="3" creationId="{6EB5EA79-2747-4663-9DD7-388DB5EDF6F6}"/>
          </ac:spMkLst>
        </pc:spChg>
      </pc:sldChg>
      <pc:sldChg chg="modSp">
        <pc:chgData name="Anton Vasilyev" userId="c9a2c3308cbc88f4" providerId="LiveId" clId="{C18AAF8D-9BE0-4290-90B1-2DF34026586A}" dt="2020-12-01T14:37:56.905" v="340" actId="14826"/>
        <pc:sldMkLst>
          <pc:docMk/>
          <pc:sldMk cId="3229664074" sldId="295"/>
        </pc:sldMkLst>
        <pc:picChg chg="mod">
          <ac:chgData name="Anton Vasilyev" userId="c9a2c3308cbc88f4" providerId="LiveId" clId="{C18AAF8D-9BE0-4290-90B1-2DF34026586A}" dt="2020-12-01T14:37:56.905" v="340" actId="14826"/>
          <ac:picMkLst>
            <pc:docMk/>
            <pc:sldMk cId="3229664074" sldId="295"/>
            <ac:picMk id="3" creationId="{71E7A4D6-A4C1-4161-A4D6-07DBEAEA0AD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06E7DD-7C54-4C01-A2A4-6BA49D7CCE86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B984AB-7A32-44A8-A618-498D67B6BB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9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Почему 16 на 16?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25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713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5118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2720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Напомнить, что говорим про </a:t>
            </a:r>
            <a:r>
              <a:rPr lang="en-US" dirty="0"/>
              <a:t>point light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31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Про выравнивание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759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041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403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159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6710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520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0338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057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747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222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Максимум 18 на </a:t>
            </a:r>
            <a:r>
              <a:rPr lang="ru-RU" dirty="0" err="1"/>
              <a:t>тайл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419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7033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578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619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Заметить про </a:t>
            </a:r>
            <a:r>
              <a:rPr lang="en-US" dirty="0"/>
              <a:t>[loop]</a:t>
            </a:r>
            <a:r>
              <a:rPr lang="ru-RU" dirty="0"/>
              <a:t>, про теоретически возможную оптимизацию. Показать </a:t>
            </a:r>
            <a:r>
              <a:rPr lang="ru-RU" dirty="0" err="1"/>
              <a:t>демку</a:t>
            </a:r>
            <a:r>
              <a:rPr lang="ru-RU" dirty="0"/>
              <a:t>. 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4568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Показать счетчики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446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692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И при создании…</a:t>
            </a:r>
          </a:p>
          <a:p>
            <a:r>
              <a:rPr lang="ru-RU" dirty="0"/>
              <a:t>Почему в пространстве камеры?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002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4847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795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504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809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062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574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995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358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688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332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Разобрать картинку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47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B984AB-7A32-44A8-A618-498D67B6BB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59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akahiroharada.files.wordpress.com/2015/04/forward_plus.pdf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3dgep.com/forward-plus/" TargetMode="External"/><Relationship Id="rId4" Type="http://schemas.openxmlformats.org/officeDocument/2006/relationships/hyperlink" Target="https://github.com/bcrusco/Forward-Plus-Renderer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 dirty="0" err="1">
                <a:ea typeface="+mj-lt"/>
                <a:cs typeface="+mj-lt"/>
              </a:rPr>
              <a:t>Глава</a:t>
            </a:r>
            <a:r>
              <a:rPr lang="en-US" sz="4800">
                <a:ea typeface="+mj-lt"/>
                <a:cs typeface="+mj-lt"/>
              </a:rPr>
              <a:t> 11. </a:t>
            </a:r>
            <a:r>
              <a:rPr lang="en-US" sz="4800" dirty="0">
                <a:ea typeface="+mj-lt"/>
                <a:cs typeface="+mj-lt"/>
              </a:rPr>
              <a:t>Forward Plus Render</a:t>
            </a:r>
            <a:endParaRPr lang="en-US" sz="4800" dirty="0"/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3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Вычисление границ глубины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22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Вычисление максимальной и минимальной глубины для данного </a:t>
            </a:r>
            <a:r>
              <a:rPr lang="ru-RU" sz="2000" dirty="0" err="1">
                <a:cs typeface="Calibri"/>
              </a:rPr>
              <a:t>тайла</a:t>
            </a:r>
            <a:endParaRPr lang="ru-RU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6A8CA56-90B1-49E6-A407-1D643D20AC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354" y="2578521"/>
            <a:ext cx="4027061" cy="3547092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D846D0-5AA5-4F0F-84DE-3FA4E7A32956}"/>
              </a:ext>
            </a:extLst>
          </p:cNvPr>
          <p:cNvSpPr txBox="1">
            <a:spLocks/>
          </p:cNvSpPr>
          <p:nvPr/>
        </p:nvSpPr>
        <p:spPr>
          <a:xfrm>
            <a:off x="1652023" y="2578520"/>
            <a:ext cx="6151332" cy="35470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000" dirty="0">
                <a:cs typeface="Calibri"/>
              </a:rPr>
              <a:t>Желтые сферы – область действия источников света</a:t>
            </a:r>
          </a:p>
          <a:p>
            <a:r>
              <a:rPr lang="ru-RU" sz="2000" dirty="0">
                <a:cs typeface="Calibri"/>
              </a:rPr>
              <a:t>Синие фигуры – непрозрачные объекты сцены</a:t>
            </a:r>
          </a:p>
          <a:p>
            <a:r>
              <a:rPr lang="ru-RU" sz="2000" dirty="0">
                <a:cs typeface="Calibri"/>
              </a:rPr>
              <a:t>Серые полосы – рассчитанная пирамида отсечения для </a:t>
            </a:r>
            <a:r>
              <a:rPr lang="ru-RU" sz="2000" dirty="0" err="1">
                <a:cs typeface="Calibri"/>
              </a:rPr>
              <a:t>тайла</a:t>
            </a:r>
            <a:endParaRPr lang="ru-RU" sz="2000" dirty="0">
              <a:cs typeface="Calibri"/>
            </a:endParaRPr>
          </a:p>
          <a:p>
            <a:r>
              <a:rPr lang="ru-RU" sz="2000" dirty="0">
                <a:cs typeface="Calibri"/>
              </a:rPr>
              <a:t>Если сфера источника света дальше от камеры, чем максимальная глубина в данном </a:t>
            </a:r>
            <a:r>
              <a:rPr lang="ru-RU" sz="2000" dirty="0" err="1">
                <a:cs typeface="Calibri"/>
              </a:rPr>
              <a:t>тайле</a:t>
            </a:r>
            <a:r>
              <a:rPr lang="ru-RU" sz="2000" dirty="0">
                <a:cs typeface="Calibri"/>
              </a:rPr>
              <a:t>, то источник света не актуален для данного </a:t>
            </a:r>
            <a:r>
              <a:rPr lang="ru-RU" sz="2000" dirty="0" err="1">
                <a:cs typeface="Calibri"/>
              </a:rPr>
              <a:t>тайла</a:t>
            </a:r>
            <a:endParaRPr lang="ru-RU" sz="2000" dirty="0">
              <a:cs typeface="Calibri"/>
            </a:endParaRPr>
          </a:p>
          <a:p>
            <a:r>
              <a:rPr lang="ru-RU" sz="2000" dirty="0">
                <a:cs typeface="Calibri"/>
              </a:rPr>
              <a:t>Если ближе чем минимальная глубина – тоже, но только для непрозрачных объектов</a:t>
            </a:r>
          </a:p>
          <a:p>
            <a:endParaRPr lang="ru-RU" sz="2000" dirty="0"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2CB790-E104-41D2-AA6D-7FE8A9A7B8C5}"/>
              </a:ext>
            </a:extLst>
          </p:cNvPr>
          <p:cNvSpPr txBox="1"/>
          <p:nvPr/>
        </p:nvSpPr>
        <p:spPr>
          <a:xfrm>
            <a:off x="834213" y="6312614"/>
            <a:ext cx="35471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Изображение с сайта </a:t>
            </a:r>
            <a:r>
              <a:rPr lang="en-US" sz="1200" i="1" dirty="0"/>
              <a:t>https://www.3dgep.com</a:t>
            </a:r>
          </a:p>
        </p:txBody>
      </p:sp>
    </p:spTree>
    <p:extLst>
      <p:ext uri="{BB962C8B-B14F-4D97-AF65-F5344CB8AC3E}">
        <p14:creationId xmlns:p14="http://schemas.microsoft.com/office/powerpoint/2010/main" val="645958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Вычисление границ глубины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Глубина – значение с плавающей точкой от 0 до 1</a:t>
            </a:r>
          </a:p>
          <a:p>
            <a:r>
              <a:rPr lang="ru-RU" sz="2000" dirty="0">
                <a:cs typeface="Calibri"/>
              </a:rPr>
              <a:t>Порядок и знак у всех одинаковый, разная только мантисса</a:t>
            </a:r>
          </a:p>
          <a:p>
            <a:r>
              <a:rPr lang="ru-RU" sz="2000" dirty="0">
                <a:cs typeface="Calibri"/>
              </a:rPr>
              <a:t>Если сделать </a:t>
            </a:r>
            <a:r>
              <a:rPr lang="en-US" sz="2000" dirty="0" err="1">
                <a:cs typeface="Calibri"/>
              </a:rPr>
              <a:t>reinterpret_cast</a:t>
            </a:r>
            <a:r>
              <a:rPr lang="en-US" sz="2000" dirty="0">
                <a:cs typeface="Calibri"/>
              </a:rPr>
              <a:t> </a:t>
            </a:r>
            <a:r>
              <a:rPr lang="ru-RU" sz="2000" dirty="0">
                <a:cs typeface="Calibri"/>
              </a:rPr>
              <a:t>в </a:t>
            </a:r>
            <a:r>
              <a:rPr lang="en-US" sz="2000" dirty="0">
                <a:cs typeface="Calibri"/>
              </a:rPr>
              <a:t>unsigned int – </a:t>
            </a:r>
            <a:r>
              <a:rPr lang="ru-RU" sz="2000" b="1" dirty="0">
                <a:cs typeface="Calibri"/>
              </a:rPr>
              <a:t>отношение порядка сохранится</a:t>
            </a:r>
            <a:r>
              <a:rPr lang="ru-RU" sz="2000" dirty="0">
                <a:cs typeface="Calibri"/>
              </a:rPr>
              <a:t>!</a:t>
            </a:r>
          </a:p>
          <a:p>
            <a:r>
              <a:rPr lang="ru-RU" sz="2000" dirty="0">
                <a:cs typeface="Calibri"/>
              </a:rPr>
              <a:t>Следовательно, можем найти минимальное и максимальное значение при помощи атомарных операций с </a:t>
            </a:r>
            <a:r>
              <a:rPr lang="en-US" sz="2000" dirty="0">
                <a:cs typeface="Calibri"/>
              </a:rPr>
              <a:t>unsigned int</a:t>
            </a:r>
            <a:endParaRPr lang="ru-RU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777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/>
              <a:t>Вычисление границ глубины</a:t>
            </a:r>
            <a:r>
              <a:rPr lang="en-US" dirty="0"/>
              <a:t>, </a:t>
            </a:r>
            <a:r>
              <a:rPr lang="ru-RU" dirty="0"/>
              <a:t>шейдер 1/3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16;</a:t>
            </a:r>
          </a:p>
          <a:p>
            <a:pPr marL="0" indent="0">
              <a:buNone/>
            </a:pP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Texture2D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srcTexture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register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t0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groupshared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uintMaxDepth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groupshared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uintMinDepth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numthreads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1)]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880000"/>
                </a:solidFill>
                <a:latin typeface="Consolas" panose="020B0609020204030204" pitchFamily="49" charset="0"/>
              </a:rPr>
              <a:t>CS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uint3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groupId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SV_GroupID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uint3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SV_GroupThreadID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8000"/>
                </a:solidFill>
                <a:latin typeface="Consolas" panose="020B0609020204030204" pitchFamily="49" charset="0"/>
              </a:rPr>
              <a:t>// Initial setup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== 0 &amp;&amp;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== 0)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uintMaxDepth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uintMinDepth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0xffffffff;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GroupMemoryBarrierWithGroupSync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ru-RU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/>
              <a:t>Вычисление границ глубины, шейдер 2/3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groupId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groupId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width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height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mips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srcTexture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.GetDimensions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(0,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width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height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mips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8000"/>
                </a:solidFill>
                <a:latin typeface="Consolas" panose="020B0609020204030204" pitchFamily="49" charset="0"/>
              </a:rPr>
              <a:t>// Calculate min/max depth for given tile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width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&amp;&amp;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height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srcTexture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1" dirty="0" err="1">
                <a:solidFill>
                  <a:srgbClr val="880000"/>
                </a:solidFill>
                <a:latin typeface="Consolas" panose="020B0609020204030204" pitchFamily="49" charset="0"/>
              </a:rPr>
              <a:t>Load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uint3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0));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uintDepth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asuint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InterlockedMin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uintMinDepth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uintDepth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InterlockedMax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uintMaxDepth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uintDepth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GroupMemoryBarrierWithGroupSync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ru-RU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74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/>
              <a:t>Вычисление границ глубины, шейдер 3/3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 Linearize depth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minDepth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0.0;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maxDepth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0.0;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ndc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(0, 0,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asfloat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uintMinDepth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), 1);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homoViewPos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880000"/>
                </a:solidFill>
                <a:latin typeface="Consolas" panose="020B0609020204030204" pitchFamily="49" charset="0"/>
              </a:rPr>
              <a:t>mul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cullInverseProj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ndc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minDepth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homoViewPos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homoViewPos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ndc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(0, 0,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asfloat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uintMaxDepth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), 1);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homoViewPos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880000"/>
                </a:solidFill>
                <a:latin typeface="Consolas" panose="020B0609020204030204" pitchFamily="49" charset="0"/>
              </a:rPr>
              <a:t>mul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cullInverseProj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ndc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maxDepth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homoViewPos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homoViewPos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925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Проверка по пирамиде видимости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Перебрать все источники света</a:t>
            </a:r>
            <a:endParaRPr lang="en-US" sz="2000" dirty="0">
              <a:cs typeface="Calibri"/>
            </a:endParaRPr>
          </a:p>
          <a:p>
            <a:r>
              <a:rPr lang="ru-RU" sz="2000" dirty="0">
                <a:cs typeface="Calibri"/>
              </a:rPr>
              <a:t>Место положения каждого источника света перевести в пространство камеры</a:t>
            </a:r>
          </a:p>
          <a:p>
            <a:r>
              <a:rPr lang="ru-RU" sz="2000" dirty="0">
                <a:cs typeface="Calibri"/>
              </a:rPr>
              <a:t>Затем перевести его в пространство каждой из 4 плоскостей для данного </a:t>
            </a:r>
            <a:r>
              <a:rPr lang="ru-RU" sz="2000" dirty="0" err="1">
                <a:cs typeface="Calibri"/>
              </a:rPr>
              <a:t>тайла</a:t>
            </a:r>
            <a:endParaRPr lang="ru-RU" sz="2000" dirty="0">
              <a:cs typeface="Calibri"/>
            </a:endParaRPr>
          </a:p>
          <a:p>
            <a:r>
              <a:rPr lang="ru-RU" sz="2000" dirty="0">
                <a:cs typeface="Calibri"/>
              </a:rPr>
              <a:t>Если хотя бы для одной плоскости центр источника света выше над плоскостью, чем радиус источника света, то он в этом </a:t>
            </a:r>
            <a:r>
              <a:rPr lang="ru-RU" sz="2000" dirty="0" err="1">
                <a:cs typeface="Calibri"/>
              </a:rPr>
              <a:t>тайле</a:t>
            </a:r>
            <a:r>
              <a:rPr lang="ru-RU" sz="2000" dirty="0">
                <a:cs typeface="Calibri"/>
              </a:rPr>
              <a:t> не виден</a:t>
            </a:r>
          </a:p>
          <a:p>
            <a:r>
              <a:rPr lang="ru-RU" sz="2000" dirty="0">
                <a:cs typeface="Calibri"/>
              </a:rPr>
              <a:t>Если все еще виден, провести проверку на расстояние до максимальной глубины</a:t>
            </a:r>
          </a:p>
          <a:p>
            <a:r>
              <a:rPr lang="ru-RU" sz="2000" dirty="0">
                <a:cs typeface="Calibri"/>
              </a:rPr>
              <a:t>Если виден, то положить индекс источника света в массив для прозрачных объектов</a:t>
            </a:r>
          </a:p>
          <a:p>
            <a:r>
              <a:rPr lang="ru-RU" sz="2000" dirty="0">
                <a:cs typeface="Calibri"/>
              </a:rPr>
              <a:t>Если все еще виден, провести проверку на расстояние до минимальной глубины</a:t>
            </a:r>
          </a:p>
          <a:p>
            <a:r>
              <a:rPr lang="ru-RU" sz="2000" dirty="0">
                <a:cs typeface="Calibri"/>
              </a:rPr>
              <a:t>Если виден, то положить индекс источника света в массив для непрозрачных объектов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864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Проверка по пирамиде видимости</a:t>
            </a:r>
            <a:r>
              <a:rPr lang="en-US" dirty="0"/>
              <a:t>, </a:t>
            </a:r>
            <a:r>
              <a:rPr lang="ru-RU" dirty="0"/>
              <a:t>шейдер 1/</a:t>
            </a:r>
            <a:r>
              <a:rPr lang="en-US" dirty="0"/>
              <a:t>5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LightgridFrustum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planes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[4];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MaxLightsPerTile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256;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StructuredBuffer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LightgridFrustum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lightgridFrustums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register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t1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groupshared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opaqueLightsCount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groupshared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transLightsCount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groupshared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opaqueLights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MaxLightsPerTile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groupshared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transLights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MaxLightsPerTile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165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Проверка по пирамиде видимости</a:t>
            </a:r>
            <a:r>
              <a:rPr lang="en-US" dirty="0"/>
              <a:t>, </a:t>
            </a:r>
            <a:r>
              <a:rPr lang="ru-RU" dirty="0"/>
              <a:t>шейдер 2/</a:t>
            </a:r>
            <a:r>
              <a:rPr lang="en-US" dirty="0"/>
              <a:t>5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numthreads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1)]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80000"/>
                </a:solidFill>
                <a:latin typeface="Consolas" panose="020B0609020204030204" pitchFamily="49" charset="0"/>
              </a:rPr>
              <a:t>CS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uint3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groupId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SV_GroupID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uint3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SV_GroupThreadID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8000"/>
                </a:solidFill>
                <a:latin typeface="Consolas" panose="020B0609020204030204" pitchFamily="49" charset="0"/>
              </a:rPr>
              <a:t>// Initial setup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== 0 &amp;&amp;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== 0)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opaqueLightsCount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transLightsCount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GroupMemoryBarrierWithGroupSync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39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Проверка по пирамиде видимости</a:t>
            </a:r>
            <a:r>
              <a:rPr lang="en-US" dirty="0"/>
              <a:t>, </a:t>
            </a:r>
            <a:r>
              <a:rPr lang="ru-RU" dirty="0"/>
              <a:t>шейдер 3/</a:t>
            </a:r>
            <a:r>
              <a:rPr lang="en-US" dirty="0"/>
              <a:t>5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 sz="1800" dirty="0">
                <a:solidFill>
                  <a:srgbClr val="008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 Perform light culling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LightgridFrustum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frustum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lightgridFrustums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groupId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*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groupId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lightIndex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lightIndex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lightsCount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        float3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880000"/>
                </a:solidFill>
                <a:latin typeface="Consolas" panose="020B0609020204030204" pitchFamily="49" charset="0"/>
              </a:rPr>
              <a:t>mul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View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lights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lightIndex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xyz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1)).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xyz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radius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lights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lightIndex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].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w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029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Проверка по пирамиде видимости</a:t>
            </a:r>
            <a:r>
              <a:rPr lang="en-US" dirty="0"/>
              <a:t>, </a:t>
            </a:r>
            <a:r>
              <a:rPr lang="ru-RU" dirty="0"/>
              <a:t>шейдер </a:t>
            </a:r>
            <a:r>
              <a:rPr lang="en-US" dirty="0"/>
              <a:t>4</a:t>
            </a:r>
            <a:r>
              <a:rPr lang="ru-RU" dirty="0"/>
              <a:t>/</a:t>
            </a:r>
            <a:r>
              <a:rPr lang="en-US" dirty="0"/>
              <a:t>5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    bool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outside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// Check planes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&lt; 4 &amp;&amp; !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outside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++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880000"/>
                </a:solidFill>
                <a:latin typeface="Consolas" panose="020B0609020204030204" pitchFamily="49" charset="0"/>
              </a:rPr>
              <a:t>dot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frustum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err="1">
                <a:solidFill>
                  <a:srgbClr val="000080"/>
                </a:solidFill>
                <a:latin typeface="Consolas" panose="020B0609020204030204" pitchFamily="49" charset="0"/>
              </a:rPr>
              <a:t>planes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j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],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float4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pos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1));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&gt;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radius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dirty="0">
                <a:solidFill>
                  <a:srgbClr val="000080"/>
                </a:solidFill>
                <a:latin typeface="Consolas" panose="020B0609020204030204" pitchFamily="49" charset="0"/>
              </a:rPr>
              <a:t>outside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664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Суть проблемы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Низкую производительность традиционного прямого подхода можно решить при помощи </a:t>
            </a:r>
            <a:r>
              <a:rPr lang="en-US" sz="2400" dirty="0">
                <a:cs typeface="Calibri"/>
              </a:rPr>
              <a:t>Deferred Render</a:t>
            </a:r>
          </a:p>
          <a:p>
            <a:r>
              <a:rPr lang="ru-RU" sz="2400" dirty="0">
                <a:cs typeface="Calibri"/>
              </a:rPr>
              <a:t>Однако он имеет свои недостатки, в первую очередь – невозможность работать с прозрачными объектами</a:t>
            </a:r>
          </a:p>
          <a:p>
            <a:r>
              <a:rPr lang="ru-RU" sz="2400" dirty="0">
                <a:cs typeface="Calibri"/>
              </a:rPr>
              <a:t>Вернемся к исходной проблеме – слишком много обсчетов источников света в каждом пикселе</a:t>
            </a:r>
          </a:p>
          <a:p>
            <a:r>
              <a:rPr lang="ru-RU" sz="2400" b="1" dirty="0">
                <a:cs typeface="Calibri"/>
              </a:rPr>
              <a:t>Что, если в каждом пикселе обращаться только к тем источникам света, которые реально на него светят?</a:t>
            </a:r>
            <a:endParaRPr lang="en-US" sz="2400" b="1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6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 fontScale="90000"/>
          </a:bodyPr>
          <a:lstStyle/>
          <a:p>
            <a:r>
              <a:rPr lang="ru-RU" dirty="0"/>
              <a:t>Проверка по пирамиде видимости</a:t>
            </a:r>
            <a:r>
              <a:rPr lang="en-US" dirty="0"/>
              <a:t>, </a:t>
            </a:r>
            <a:r>
              <a:rPr lang="ru-RU" dirty="0"/>
              <a:t>шейдер </a:t>
            </a:r>
            <a:r>
              <a:rPr lang="en-US" dirty="0"/>
              <a:t>5</a:t>
            </a:r>
            <a:r>
              <a:rPr lang="ru-RU" dirty="0"/>
              <a:t>/</a:t>
            </a:r>
            <a:r>
              <a:rPr lang="en-US" dirty="0"/>
              <a:t>5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(!outside)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outside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pos.z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&gt;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maxDepth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+ radius;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(!outside)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index = 0;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InterlockedAdd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transLightsCount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1, index);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(index &lt;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MaxLightsPerTile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transLights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[index]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lightIndex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77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Сохранение результата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53363" y="2176271"/>
                <a:ext cx="9367204" cy="4237529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ru-RU" sz="2000" dirty="0">
                    <a:cs typeface="Calibri"/>
                  </a:rPr>
                  <a:t>После выполнения отсечения у нас есть общее количество актуальных для данного </a:t>
                </a:r>
                <a:r>
                  <a:rPr lang="ru-RU" sz="2000" dirty="0" err="1">
                    <a:cs typeface="Calibri"/>
                  </a:rPr>
                  <a:t>тайла</a:t>
                </a:r>
                <a:r>
                  <a:rPr lang="ru-RU" sz="2000" dirty="0">
                    <a:cs typeface="Calibri"/>
                  </a:rPr>
                  <a:t> источников света…</a:t>
                </a:r>
              </a:p>
              <a:p>
                <a:r>
                  <a:rPr lang="ru-RU" sz="2000" dirty="0">
                    <a:cs typeface="Calibri"/>
                  </a:rPr>
                  <a:t>…и массив их индексов</a:t>
                </a:r>
              </a:p>
              <a:p>
                <a:r>
                  <a:rPr lang="ru-RU" sz="2000" dirty="0">
                    <a:cs typeface="Calibri"/>
                  </a:rPr>
                  <a:t>И то, и другое в </a:t>
                </a:r>
                <a:r>
                  <a:rPr lang="en-US" sz="2000" dirty="0" err="1">
                    <a:cs typeface="Calibri"/>
                  </a:rPr>
                  <a:t>groupshared</a:t>
                </a:r>
                <a:r>
                  <a:rPr lang="en-US" sz="2000" dirty="0">
                    <a:cs typeface="Calibri"/>
                  </a:rPr>
                  <a:t> </a:t>
                </a:r>
                <a:r>
                  <a:rPr lang="ru-RU" sz="2000" dirty="0">
                    <a:cs typeface="Calibri"/>
                  </a:rPr>
                  <a:t>памяти</a:t>
                </a:r>
              </a:p>
              <a:p>
                <a:r>
                  <a:rPr lang="ru-RU" sz="2000" dirty="0">
                    <a:cs typeface="Calibri"/>
                  </a:rPr>
                  <a:t>Осталось переписать эти данные в глобальную память, чтобы эти данные можно было использовать в других шейдерах</a:t>
                </a:r>
              </a:p>
              <a:p>
                <a:r>
                  <a:rPr lang="ru-RU" sz="2000" dirty="0">
                    <a:cs typeface="Calibri"/>
                  </a:rPr>
                  <a:t>Будем выделять место под индексы источников света из большого буфера, содержащего </a:t>
                </a:r>
                <a:r>
                  <a:rPr lang="en-US" sz="2000" dirty="0">
                    <a:cs typeface="Calibri"/>
                  </a:rPr>
                  <a:t>unsigned int </a:t>
                </a:r>
                <a:r>
                  <a:rPr lang="ru-RU" sz="2000" dirty="0">
                    <a:cs typeface="Calibri"/>
                  </a:rPr>
                  <a:t>значения</a:t>
                </a:r>
              </a:p>
              <a:p>
                <a:pPr lvl="1"/>
                <a:r>
                  <a:rPr lang="ru-RU" sz="1600" dirty="0">
                    <a:cs typeface="Calibri"/>
                  </a:rPr>
                  <a:t>Размер – </a:t>
                </a:r>
                <a14:m>
                  <m:oMath xmlns:m="http://schemas.openxmlformats.org/officeDocument/2006/math">
                    <m:r>
                      <a:rPr lang="ru-RU" sz="1600" b="0" i="0" smtClean="0">
                        <a:latin typeface="Cambria Math" panose="02040503050406030204" pitchFamily="18" charset="0"/>
                        <a:cs typeface="Calibri"/>
                      </a:rPr>
                      <m:t>2∗</m:t>
                    </m:r>
                    <m:sSub>
                      <m:sSubPr>
                        <m:ctrlPr>
                          <a:rPr lang="ru-RU" sz="160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𝑡𝑖𝑙𝑒𝑠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𝑥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∗</m:t>
                    </m:r>
                    <m:sSub>
                      <m:sSubPr>
                        <m:ctrlP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𝑡𝑖𝑙𝑒𝑠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𝑦</m:t>
                        </m:r>
                      </m:sub>
                    </m:sSub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𝑀𝑎𝑥𝐿𝑖𝑔h𝑡𝑠𝑃𝑒𝑟𝑇𝑖𝑙𝑒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cs typeface="Calibri"/>
                      </a:rPr>
                      <m:t>+1</m:t>
                    </m:r>
                  </m:oMath>
                </a14:m>
                <a:endParaRPr lang="ru-RU" sz="1600" dirty="0">
                  <a:cs typeface="Calibri"/>
                </a:endParaRPr>
              </a:p>
              <a:p>
                <a:r>
                  <a:rPr lang="ru-RU" sz="2000" dirty="0">
                    <a:cs typeface="Calibri"/>
                  </a:rPr>
                  <a:t>Индекс в большом буфере и количество источников света в каждом </a:t>
                </a:r>
                <a:r>
                  <a:rPr lang="ru-RU" sz="2000" dirty="0" err="1">
                    <a:cs typeface="Calibri"/>
                  </a:rPr>
                  <a:t>тайле</a:t>
                </a:r>
                <a:r>
                  <a:rPr lang="ru-RU" sz="2000" dirty="0">
                    <a:cs typeface="Calibri"/>
                  </a:rPr>
                  <a:t> будем писать в текстуру формата </a:t>
                </a:r>
                <a:r>
                  <a:rPr lang="en-US" sz="2000" dirty="0">
                    <a:cs typeface="Calibri"/>
                  </a:rPr>
                  <a:t>uint4</a:t>
                </a:r>
              </a:p>
              <a:p>
                <a:pPr lvl="1"/>
                <a:r>
                  <a:rPr lang="ru-RU" sz="1600" dirty="0">
                    <a:cs typeface="Calibri"/>
                  </a:rPr>
                  <a:t>Разрешение - </a:t>
                </a:r>
                <a14:m>
                  <m:oMath xmlns:m="http://schemas.openxmlformats.org/officeDocument/2006/math">
                    <m:r>
                      <a:rPr lang="ru-RU" sz="1600" b="0" i="1" smtClean="0">
                        <a:latin typeface="Cambria Math" panose="02040503050406030204" pitchFamily="18" charset="0"/>
                        <a:cs typeface="Calibri"/>
                      </a:rPr>
                      <m:t>(</m:t>
                    </m:r>
                    <m:sSub>
                      <m:sSubPr>
                        <m:ctrlPr>
                          <a:rPr lang="ru-RU" sz="16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𝑡𝑖𝑙𝑒𝑠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𝑥</m:t>
                        </m:r>
                      </m:sub>
                    </m:sSub>
                    <m:r>
                      <a:rPr lang="ru-RU" sz="1600" b="0" i="1" smtClean="0">
                        <a:latin typeface="Cambria Math" panose="02040503050406030204" pitchFamily="18" charset="0"/>
                        <a:cs typeface="Calibri"/>
                      </a:rPr>
                      <m:t>,</m:t>
                    </m:r>
                    <m:sSub>
                      <m:sSubPr>
                        <m:ctrlPr>
                          <a:rPr lang="ru-RU" sz="16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𝑡𝑖𝑙𝑒𝑠</m:t>
                        </m:r>
                      </m:e>
                      <m:sub>
                        <m:r>
                          <a:rPr lang="en-US" sz="1600" b="0" i="1" smtClean="0">
                            <a:latin typeface="Cambria Math" panose="02040503050406030204" pitchFamily="18" charset="0"/>
                            <a:cs typeface="Calibri"/>
                          </a:rPr>
                          <m:t>𝑦</m:t>
                        </m:r>
                      </m:sub>
                    </m:sSub>
                    <m:r>
                      <a:rPr lang="ru-RU" sz="1600" b="0" i="1" smtClean="0">
                        <a:latin typeface="Cambria Math" panose="02040503050406030204" pitchFamily="18" charset="0"/>
                        <a:cs typeface="Calibri"/>
                      </a:rPr>
                      <m:t>)</m:t>
                    </m:r>
                  </m:oMath>
                </a14:m>
                <a:endParaRPr lang="ru-RU" sz="1600" dirty="0">
                  <a:cs typeface="Calibri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53363" y="2176271"/>
                <a:ext cx="9367204" cy="4237529"/>
              </a:xfrm>
              <a:blipFill>
                <a:blip r:embed="rId3"/>
                <a:stretch>
                  <a:fillRect l="-586" t="-1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154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Сохранение результата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22</a:t>
            </a:fld>
            <a:endParaRPr lang="en-US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8561B072-0167-43D0-A88B-BF8124DFC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243" y="1825625"/>
            <a:ext cx="5495514" cy="4351338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0DB18DE-A4AF-4C92-8AAA-E818394C56E8}"/>
              </a:ext>
            </a:extLst>
          </p:cNvPr>
          <p:cNvSpPr txBox="1"/>
          <p:nvPr/>
        </p:nvSpPr>
        <p:spPr>
          <a:xfrm>
            <a:off x="834213" y="6312614"/>
            <a:ext cx="35471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i="1" dirty="0"/>
              <a:t>Изображение с сайта </a:t>
            </a:r>
            <a:r>
              <a:rPr lang="en-US" sz="1200" i="1" dirty="0"/>
              <a:t>https://www.3dgep.com</a:t>
            </a:r>
          </a:p>
        </p:txBody>
      </p:sp>
    </p:spTree>
    <p:extLst>
      <p:ext uri="{BB962C8B-B14F-4D97-AF65-F5344CB8AC3E}">
        <p14:creationId xmlns:p14="http://schemas.microsoft.com/office/powerpoint/2010/main" val="29921078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Сохранение результата, шейдер 1/2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RWStructuredBuffer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lightIndexList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register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1" dirty="0">
                <a:solidFill>
                  <a:srgbClr val="000080"/>
                </a:solidFill>
                <a:latin typeface="Consolas" panose="020B0609020204030204" pitchFamily="49" charset="0"/>
              </a:rPr>
              <a:t>u1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RWTexture2D&lt;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uint4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register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(u2);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...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   if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== 0 &amp;&amp; 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threadId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== 0)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transStartIndex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transLightsCount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&gt; 0)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en-US" sz="1800" i="1" dirty="0" err="1">
                <a:solidFill>
                  <a:srgbClr val="A000A0"/>
                </a:solidFill>
                <a:latin typeface="Consolas" panose="020B0609020204030204" pitchFamily="49" charset="0"/>
              </a:rPr>
              <a:t>InterlockedAdd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lightIndexList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[0],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transLightsCount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transStartIndex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transLightsCount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lightIndexList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transStartIndex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transLights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}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}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...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78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Сохранение результата, шейдер </a:t>
            </a:r>
            <a:r>
              <a:rPr lang="en-US" dirty="0"/>
              <a:t>2</a:t>
            </a:r>
            <a:r>
              <a:rPr lang="ru-RU" dirty="0"/>
              <a:t>/2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...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groupId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1" dirty="0" err="1">
                <a:solidFill>
                  <a:srgbClr val="000080"/>
                </a:solidFill>
                <a:latin typeface="Consolas" panose="020B0609020204030204" pitchFamily="49" charset="0"/>
              </a:rPr>
              <a:t>groupId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)] =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uint4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transLightsCount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opaqueLightsCount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opaqueStartIndex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transStartIndex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048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Сетка источников света (</a:t>
            </a:r>
            <a:r>
              <a:rPr lang="en-US" dirty="0" err="1"/>
              <a:t>lightgrid</a:t>
            </a:r>
            <a:r>
              <a:rPr lang="ru-RU" dirty="0"/>
              <a:t>)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25</a:t>
            </a:fld>
            <a:endParaRPr lang="en-US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439F6B3-F335-4221-8927-F5D7CAB556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53" y="2070401"/>
            <a:ext cx="5674192" cy="319173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75EF521-95AC-4F4F-ACA2-5134082AC1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41628" y="2070400"/>
            <a:ext cx="5671849" cy="3191733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AE3C825-E47A-4388-BBD1-4C07775BE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8026" y="5399392"/>
            <a:ext cx="9367204" cy="120942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Максимум – 18 источников света в </a:t>
            </a:r>
            <a:r>
              <a:rPr lang="ru-RU" sz="2000" dirty="0" err="1">
                <a:cs typeface="Calibri"/>
              </a:rPr>
              <a:t>тайле</a:t>
            </a:r>
            <a:endParaRPr lang="ru-RU" sz="2000" dirty="0">
              <a:cs typeface="Calibri"/>
            </a:endParaRPr>
          </a:p>
          <a:p>
            <a:r>
              <a:rPr lang="ru-RU" sz="2000" dirty="0">
                <a:cs typeface="Calibri"/>
              </a:rPr>
              <a:t>Всего 117418</a:t>
            </a:r>
          </a:p>
          <a:p>
            <a:r>
              <a:rPr lang="ru-RU" sz="2000" dirty="0">
                <a:cs typeface="Calibri"/>
              </a:rPr>
              <a:t>Примерно 2/3 от половины надо обработать: </a:t>
            </a:r>
            <a:r>
              <a:rPr lang="en-US" sz="2000" dirty="0">
                <a:cs typeface="Calibri"/>
              </a:rPr>
              <a:t>~10 019 669</a:t>
            </a:r>
            <a:endParaRPr lang="ru-RU" sz="2000" dirty="0">
              <a:cs typeface="Calibri"/>
            </a:endParaRPr>
          </a:p>
          <a:p>
            <a:endParaRPr lang="ru-RU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40625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Предсказание производительности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1"/>
            <a:ext cx="9367204" cy="42375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Примерно </a:t>
            </a:r>
            <a:r>
              <a:rPr lang="en-US" sz="2000" dirty="0">
                <a:cs typeface="Calibri"/>
              </a:rPr>
              <a:t>10 019 669</a:t>
            </a:r>
            <a:r>
              <a:rPr lang="ru-RU" sz="2000" dirty="0">
                <a:cs typeface="Calibri"/>
              </a:rPr>
              <a:t> против 1920 * 1080 * 32 == 66 355 200</a:t>
            </a:r>
          </a:p>
          <a:p>
            <a:r>
              <a:rPr lang="ru-RU" sz="2000" dirty="0">
                <a:cs typeface="Calibri"/>
              </a:rPr>
              <a:t>Должен быть выигрыш примерно в 6</a:t>
            </a:r>
            <a:r>
              <a:rPr lang="en-US" sz="2000" dirty="0">
                <a:cs typeface="Calibri"/>
              </a:rPr>
              <a:t>.6</a:t>
            </a:r>
            <a:r>
              <a:rPr lang="ru-RU" sz="2000" dirty="0">
                <a:cs typeface="Calibri"/>
              </a:rPr>
              <a:t> раз в </a:t>
            </a:r>
            <a:r>
              <a:rPr lang="en-US" sz="2000" dirty="0">
                <a:cs typeface="Calibri"/>
              </a:rPr>
              <a:t>color pass</a:t>
            </a:r>
          </a:p>
          <a:p>
            <a:r>
              <a:rPr lang="ru-RU" sz="2000" dirty="0">
                <a:cs typeface="Calibri"/>
              </a:rPr>
              <a:t>Оптимистичная оценка, потому что сам шейдер в </a:t>
            </a:r>
            <a:r>
              <a:rPr lang="en-US" sz="2000" dirty="0">
                <a:cs typeface="Calibri"/>
              </a:rPr>
              <a:t>color</a:t>
            </a:r>
            <a:r>
              <a:rPr lang="ru-RU" sz="2000" dirty="0">
                <a:cs typeface="Calibri"/>
              </a:rPr>
              <a:t> </a:t>
            </a:r>
            <a:r>
              <a:rPr lang="en-US" sz="2000" dirty="0">
                <a:cs typeface="Calibri"/>
              </a:rPr>
              <a:t>pass </a:t>
            </a:r>
            <a:r>
              <a:rPr lang="ru-RU" sz="2000" dirty="0">
                <a:cs typeface="Calibri"/>
              </a:rPr>
              <a:t>станет сложней – с двойной косвенной адресацией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7476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Color pass, </a:t>
            </a:r>
            <a:r>
              <a:rPr lang="ru-RU" dirty="0"/>
              <a:t>шейдер 1/3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Texture2D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uint4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register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(t5);</a:t>
            </a:r>
          </a:p>
          <a:p>
            <a:pPr marL="0" indent="0">
              <a:buNone/>
            </a:pP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StructuredBuffer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register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(t6);</a:t>
            </a:r>
          </a:p>
          <a:p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CalcLightGrid</a:t>
            </a:r>
            <a:r>
              <a:rPr lang="en-US" sz="1800" dirty="0" err="1">
                <a:solidFill>
                  <a:srgbClr val="880000"/>
                </a:solidFill>
                <a:latin typeface="Consolas" panose="020B0609020204030204" pitchFamily="49" charset="0"/>
              </a:rPr>
              <a:t>Tile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Coord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pixelCoord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1" dirty="0">
                <a:solidFill>
                  <a:srgbClr val="880000"/>
                </a:solidFill>
                <a:latin typeface="Consolas" panose="020B0609020204030204" pitchFamily="49" charset="0"/>
              </a:rPr>
              <a:t>floor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pixelCoord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i="1" dirty="0">
                <a:solidFill>
                  <a:srgbClr val="880000"/>
                </a:solidFill>
                <a:latin typeface="Consolas" panose="020B0609020204030204" pitchFamily="49" charset="0"/>
              </a:rPr>
              <a:t>floor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pixelCoord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LightgridCellSize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665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Color pass, </a:t>
            </a:r>
            <a:r>
              <a:rPr lang="ru-RU" dirty="0"/>
              <a:t>шейдер 2/3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CalcLightIndices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float2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pixelCoord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tileCoord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CalcLightGridTileCoord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pixelCoord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uint4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cell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tileCoord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tileCoord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)];</a:t>
            </a:r>
          </a:p>
          <a:p>
            <a:pPr marL="0" indent="0">
              <a:buNone/>
            </a:pP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808080"/>
                </a:solidFill>
                <a:latin typeface="Consolas" panose="020B0609020204030204" pitchFamily="49" charset="0"/>
              </a:rPr>
              <a:t>#ifdef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>
                <a:solidFill>
                  <a:srgbClr val="A000A0"/>
                </a:solidFill>
                <a:latin typeface="Consolas" panose="020B0609020204030204" pitchFamily="49" charset="0"/>
              </a:rPr>
              <a:t>TRANSPARENT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cell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z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cell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808080"/>
                </a:solidFill>
                <a:latin typeface="Consolas" panose="020B0609020204030204" pitchFamily="49" charset="0"/>
              </a:rPr>
              <a:t>#else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cell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w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cell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808080"/>
                </a:solidFill>
                <a:latin typeface="Consolas" panose="020B0609020204030204" pitchFamily="49" charset="0"/>
              </a:rPr>
              <a:t>#endif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>
                <a:solidFill>
                  <a:srgbClr val="008000"/>
                </a:solidFill>
                <a:latin typeface="Consolas" panose="020B0609020204030204" pitchFamily="49" charset="0"/>
              </a:rPr>
              <a:t>// !TRANSPARENT</a:t>
            </a:r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349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Color pass, </a:t>
            </a:r>
            <a:r>
              <a:rPr lang="ru-RU" dirty="0"/>
              <a:t>шейдер </a:t>
            </a:r>
            <a:r>
              <a:rPr lang="en-US" dirty="0"/>
              <a:t>3</a:t>
            </a:r>
            <a:r>
              <a:rPr lang="ru-RU" dirty="0"/>
              <a:t>/3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strike="sngStrike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strike="sngStrike" dirty="0">
                <a:solidFill>
                  <a:srgbClr val="0000FF"/>
                </a:solidFill>
                <a:latin typeface="Consolas" panose="020B0609020204030204" pitchFamily="49" charset="0"/>
              </a:rPr>
              <a:t>unsigned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strike="sngStrike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strike="sngStrike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800" strike="sngStrike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800" strike="sngStrike" dirty="0" err="1">
                <a:solidFill>
                  <a:srgbClr val="000080"/>
                </a:solidFill>
                <a:latin typeface="Consolas" panose="020B0609020204030204" pitchFamily="49" charset="0"/>
              </a:rPr>
              <a:t>lightCount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strike="sngStrike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strike="sngStrike" dirty="0" err="1">
                <a:solidFill>
                  <a:srgbClr val="000080"/>
                </a:solidFill>
                <a:latin typeface="Consolas" panose="020B0609020204030204" pitchFamily="49" charset="0"/>
              </a:rPr>
              <a:t>color</a:t>
            </a:r>
            <a:r>
              <a:rPr lang="en-US" sz="1800" strike="sngStrike" dirty="0" err="1">
                <a:solidFill>
                  <a:srgbClr val="000000"/>
                </a:solidFill>
                <a:latin typeface="Consolas" panose="020B0609020204030204" pitchFamily="49" charset="0"/>
              </a:rPr>
              <a:t>.xyz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en-US" sz="1800" strike="sngStrike" dirty="0" err="1">
                <a:solidFill>
                  <a:srgbClr val="880000"/>
                </a:solidFill>
                <a:latin typeface="Consolas" panose="020B0609020204030204" pitchFamily="49" charset="0"/>
              </a:rPr>
              <a:t>CalcPBRLight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strike="sngStrike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strike="sngStrike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1" strike="sngStrike" dirty="0">
                <a:solidFill>
                  <a:srgbClr val="880000"/>
                </a:solidFill>
                <a:latin typeface="Consolas" panose="020B0609020204030204" pitchFamily="49" charset="0"/>
              </a:rPr>
              <a:t>n</a:t>
            </a:r>
            <a:r>
              <a:rPr lang="en-US" sz="1800" i="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strike="sngStrike" dirty="0">
                <a:solidFill>
                  <a:srgbClr val="000080"/>
                </a:solidFill>
                <a:latin typeface="Consolas" panose="020B0609020204030204" pitchFamily="49" charset="0"/>
              </a:rPr>
              <a:t>v</a:t>
            </a:r>
            <a:r>
              <a:rPr lang="en-US" sz="1800" i="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strike="sngStrike" dirty="0">
                <a:solidFill>
                  <a:srgbClr val="000080"/>
                </a:solidFill>
                <a:latin typeface="Consolas" panose="020B0609020204030204" pitchFamily="49" charset="0"/>
              </a:rPr>
              <a:t>roughness</a:t>
            </a:r>
            <a:r>
              <a:rPr lang="en-US" sz="1800" i="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strike="sngStrike" dirty="0">
                <a:solidFill>
                  <a:srgbClr val="000080"/>
                </a:solidFill>
                <a:latin typeface="Consolas" panose="020B0609020204030204" pitchFamily="49" charset="0"/>
              </a:rPr>
              <a:t>dielectricF0</a:t>
            </a:r>
            <a:r>
              <a:rPr lang="en-US" sz="1800" i="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strike="sngStrike" dirty="0">
                <a:solidFill>
                  <a:srgbClr val="000080"/>
                </a:solidFill>
                <a:latin typeface="Consolas" panose="020B0609020204030204" pitchFamily="49" charset="0"/>
              </a:rPr>
              <a:t>metalF0</a:t>
            </a:r>
            <a:r>
              <a:rPr lang="en-US" sz="1800" i="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strike="sngStrike" dirty="0" err="1">
                <a:solidFill>
                  <a:srgbClr val="000080"/>
                </a:solidFill>
                <a:latin typeface="Consolas" panose="020B0609020204030204" pitchFamily="49" charset="0"/>
              </a:rPr>
              <a:t>metalness</a:t>
            </a:r>
            <a:r>
              <a:rPr lang="en-US" sz="1800" i="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strike="sngStrike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800" i="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i="1" dirty="0">
                <a:solidFill>
                  <a:srgbClr val="0000FF"/>
                </a:solidFill>
                <a:latin typeface="Consolas" panose="020B0609020204030204" pitchFamily="49" charset="0"/>
              </a:rPr>
              <a:t>uint2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lightIndices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CalcLightIndices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pixelCoord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loop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lightIndices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y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1" dirty="0" err="1">
                <a:solidFill>
                  <a:srgbClr val="0000FF"/>
                </a:solidFill>
                <a:latin typeface="Consolas" panose="020B0609020204030204" pitchFamily="49" charset="0"/>
              </a:rPr>
              <a:t>uint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lightIdx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LightgridIndices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lightIndices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1800" i="0" dirty="0" err="1">
                <a:solidFill>
                  <a:srgbClr val="0000FF"/>
                </a:solidFill>
                <a:latin typeface="Consolas" panose="020B0609020204030204" pitchFamily="49" charset="0"/>
              </a:rPr>
              <a:t>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i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color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.xyz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en-US" sz="1800" i="0" dirty="0" err="1">
                <a:solidFill>
                  <a:srgbClr val="880000"/>
                </a:solidFill>
                <a:latin typeface="Consolas" panose="020B0609020204030204" pitchFamily="49" charset="0"/>
              </a:rPr>
              <a:t>CalcPBRLight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lightIdx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00"/>
                </a:solidFill>
                <a:latin typeface="Consolas" panose="020B0609020204030204" pitchFamily="49" charset="0"/>
              </a:rPr>
              <a:t>worldPos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1" dirty="0">
                <a:solidFill>
                  <a:srgbClr val="880000"/>
                </a:solidFill>
                <a:latin typeface="Consolas" panose="020B0609020204030204" pitchFamily="49" charset="0"/>
              </a:rPr>
              <a:t>n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v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roughness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dielectricF0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>
                <a:solidFill>
                  <a:srgbClr val="000080"/>
                </a:solidFill>
                <a:latin typeface="Consolas" panose="020B0609020204030204" pitchFamily="49" charset="0"/>
              </a:rPr>
              <a:t>metalF0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i="0" dirty="0" err="1">
                <a:solidFill>
                  <a:srgbClr val="000080"/>
                </a:solidFill>
                <a:latin typeface="Consolas" panose="020B0609020204030204" pitchFamily="49" charset="0"/>
              </a:rPr>
              <a:t>metalness</a:t>
            </a: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720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Forward Plus Render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Разобьем полные рендер </a:t>
            </a:r>
            <a:r>
              <a:rPr lang="ru-RU" sz="2400" dirty="0" err="1">
                <a:cs typeface="Calibri"/>
              </a:rPr>
              <a:t>таргет</a:t>
            </a:r>
            <a:r>
              <a:rPr lang="ru-RU" sz="2400" dirty="0">
                <a:cs typeface="Calibri"/>
              </a:rPr>
              <a:t> на </a:t>
            </a:r>
            <a:r>
              <a:rPr lang="ru-RU" sz="2400" dirty="0" err="1">
                <a:cs typeface="Calibri"/>
              </a:rPr>
              <a:t>тайлы</a:t>
            </a:r>
            <a:r>
              <a:rPr lang="ru-RU" sz="2400" dirty="0">
                <a:cs typeface="Calibri"/>
              </a:rPr>
              <a:t> – квадратики из пикселей, например, 16 на 16</a:t>
            </a:r>
          </a:p>
          <a:p>
            <a:r>
              <a:rPr lang="ru-RU" sz="2400" dirty="0">
                <a:cs typeface="Calibri"/>
              </a:rPr>
              <a:t>Сделаем дополнительный проход, где определим, какие именно источники света актуальны для каждого </a:t>
            </a:r>
            <a:r>
              <a:rPr lang="ru-RU" sz="2400" dirty="0" err="1">
                <a:cs typeface="Calibri"/>
              </a:rPr>
              <a:t>тайла</a:t>
            </a:r>
            <a:endParaRPr lang="ru-RU" sz="2400" dirty="0">
              <a:cs typeface="Calibri"/>
            </a:endParaRPr>
          </a:p>
          <a:p>
            <a:r>
              <a:rPr lang="ru-RU" sz="2400" dirty="0">
                <a:cs typeface="Calibri"/>
              </a:rPr>
              <a:t>В каждом пикселе определим его </a:t>
            </a:r>
            <a:r>
              <a:rPr lang="ru-RU" sz="2400" dirty="0" err="1">
                <a:cs typeface="Calibri"/>
              </a:rPr>
              <a:t>тайл</a:t>
            </a:r>
            <a:r>
              <a:rPr lang="ru-RU" sz="2400" dirty="0">
                <a:cs typeface="Calibri"/>
              </a:rPr>
              <a:t> и будем считать только те источники, которые для него актуальны</a:t>
            </a:r>
          </a:p>
          <a:p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3336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Анализ производительности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1"/>
            <a:ext cx="9367204" cy="42375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Не можем смотреть только на </a:t>
            </a:r>
            <a:r>
              <a:rPr lang="en-US" sz="2000" dirty="0">
                <a:cs typeface="Calibri"/>
              </a:rPr>
              <a:t>FPS</a:t>
            </a:r>
          </a:p>
          <a:p>
            <a:r>
              <a:rPr lang="en-US" sz="2000" dirty="0">
                <a:cs typeface="Calibri"/>
              </a:rPr>
              <a:t>FPS – </a:t>
            </a:r>
            <a:r>
              <a:rPr lang="ru-RU" sz="2000" dirty="0">
                <a:cs typeface="Calibri"/>
              </a:rPr>
              <a:t>хорошо для маркетинга, плохо для работы</a:t>
            </a:r>
          </a:p>
          <a:p>
            <a:r>
              <a:rPr lang="ru-RU" sz="2000" dirty="0">
                <a:cs typeface="Calibri"/>
              </a:rPr>
              <a:t>Время кадра – сумма времени всех проходов рендера</a:t>
            </a:r>
          </a:p>
          <a:p>
            <a:r>
              <a:rPr lang="ru-RU" sz="2000" dirty="0">
                <a:cs typeface="Calibri"/>
              </a:rPr>
              <a:t>Один проход оптимизировали</a:t>
            </a:r>
          </a:p>
          <a:p>
            <a:r>
              <a:rPr lang="ru-RU" sz="2000" dirty="0">
                <a:cs typeface="Calibri"/>
              </a:rPr>
              <a:t>Сумму всех поставили в знаменатель</a:t>
            </a:r>
          </a:p>
          <a:p>
            <a:r>
              <a:rPr lang="ru-RU" sz="2000" b="1" dirty="0">
                <a:cs typeface="Calibri"/>
              </a:rPr>
              <a:t>Ничего не поняли =(</a:t>
            </a:r>
          </a:p>
          <a:p>
            <a:r>
              <a:rPr lang="ru-RU" sz="2000" dirty="0">
                <a:cs typeface="Calibri"/>
              </a:rPr>
              <a:t>Предполагаемый выигрыш оказался таким, как реально получилось или нет?</a:t>
            </a:r>
          </a:p>
          <a:p>
            <a:r>
              <a:rPr lang="ru-RU" sz="2000" dirty="0">
                <a:cs typeface="Calibri"/>
              </a:rPr>
              <a:t>Если нет, то почему?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644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Анализ производительности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36512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dirty="0">
                <a:cs typeface="Calibri"/>
              </a:rPr>
              <a:t>Radeon RX 6900XT</a:t>
            </a:r>
            <a:r>
              <a:rPr lang="ru-RU" sz="2000" dirty="0">
                <a:cs typeface="Calibri"/>
              </a:rPr>
              <a:t>, 1920 на 1080, </a:t>
            </a:r>
            <a:r>
              <a:rPr lang="en-US" sz="2000" b="1" dirty="0">
                <a:cs typeface="Calibri"/>
              </a:rPr>
              <a:t>forward render</a:t>
            </a:r>
            <a:endParaRPr lang="ru-RU" sz="2000" b="1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31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FE87E20-66AA-407B-BE25-C2509E7E7A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380" y="2521693"/>
            <a:ext cx="7025168" cy="416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9844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Анализ производительности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36512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dirty="0">
                <a:cs typeface="Calibri"/>
              </a:rPr>
              <a:t>Radeon RX 6900XT</a:t>
            </a:r>
            <a:r>
              <a:rPr lang="ru-RU" sz="2000" dirty="0">
                <a:cs typeface="Calibri"/>
              </a:rPr>
              <a:t>, 1920 на 1080, </a:t>
            </a:r>
            <a:r>
              <a:rPr lang="en-US" sz="2000" b="1" dirty="0">
                <a:cs typeface="Calibri"/>
              </a:rPr>
              <a:t>deferred render</a:t>
            </a:r>
            <a:endParaRPr lang="ru-RU" sz="2000" b="1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32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FE87E20-66AA-407B-BE25-C2509E7E7A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24380" y="2521693"/>
            <a:ext cx="7025168" cy="416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2674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Анализ производительности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36512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dirty="0">
                <a:cs typeface="Calibri"/>
              </a:rPr>
              <a:t>Radeon RX 6900XT</a:t>
            </a:r>
            <a:r>
              <a:rPr lang="ru-RU" sz="2000" dirty="0">
                <a:cs typeface="Calibri"/>
              </a:rPr>
              <a:t>, 1920 на 1080, </a:t>
            </a:r>
            <a:r>
              <a:rPr lang="en-US" sz="2000" b="1" dirty="0">
                <a:cs typeface="Calibri"/>
              </a:rPr>
              <a:t>forward plus render</a:t>
            </a:r>
            <a:endParaRPr lang="ru-RU" sz="2000" b="1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33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FE87E20-66AA-407B-BE25-C2509E7E7A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24381" y="2521693"/>
            <a:ext cx="7025166" cy="416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3661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Анализ производительности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1"/>
            <a:ext cx="9367204" cy="42375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Вывод – где-то что-то не учли</a:t>
            </a:r>
          </a:p>
          <a:p>
            <a:r>
              <a:rPr lang="ru-RU" sz="2000" dirty="0">
                <a:cs typeface="Calibri"/>
              </a:rPr>
              <a:t>Хорошо ли, если выигрыш оказывается сильно выше того, на который рассчитывали?</a:t>
            </a:r>
          </a:p>
          <a:p>
            <a:r>
              <a:rPr lang="ru-RU" sz="2000" dirty="0">
                <a:cs typeface="Calibri"/>
              </a:rPr>
              <a:t>Не очень – признак того, что в оригинальной реализации ошибка</a:t>
            </a:r>
          </a:p>
          <a:p>
            <a:r>
              <a:rPr lang="ru-RU" sz="2000" dirty="0">
                <a:cs typeface="Calibri"/>
              </a:rPr>
              <a:t>Возможно, если устранить ошибку – оптимизация </a:t>
            </a:r>
            <a:r>
              <a:rPr lang="ru-RU" sz="2000">
                <a:cs typeface="Calibri"/>
              </a:rPr>
              <a:t>не понадобится </a:t>
            </a:r>
            <a:r>
              <a:rPr lang="ru-RU" sz="2000" dirty="0">
                <a:cs typeface="Calibri"/>
              </a:rPr>
              <a:t>=)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687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Forward Plus Render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1"/>
            <a:ext cx="9367204" cy="42375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cs typeface="Calibri"/>
              </a:rPr>
              <a:t>Плюсы</a:t>
            </a:r>
          </a:p>
          <a:p>
            <a:pPr lvl="1"/>
            <a:r>
              <a:rPr lang="ru-RU" sz="2000" dirty="0">
                <a:cs typeface="Calibri"/>
              </a:rPr>
              <a:t>Нет проблем, характерных для </a:t>
            </a:r>
            <a:r>
              <a:rPr lang="en-US" sz="2000" dirty="0">
                <a:cs typeface="Calibri"/>
              </a:rPr>
              <a:t>Deferred Render (</a:t>
            </a:r>
            <a:r>
              <a:rPr lang="ru-RU" sz="2000" dirty="0">
                <a:cs typeface="Calibri"/>
              </a:rPr>
              <a:t>требование к пропускной способности памяти, сложности с прозрачными объектами, сложность с </a:t>
            </a:r>
            <a:r>
              <a:rPr lang="en-US" sz="2000" dirty="0">
                <a:cs typeface="Calibri"/>
              </a:rPr>
              <a:t>MSAA)</a:t>
            </a:r>
          </a:p>
          <a:p>
            <a:pPr lvl="1"/>
            <a:r>
              <a:rPr lang="ru-RU" sz="2000" dirty="0">
                <a:cs typeface="Calibri"/>
              </a:rPr>
              <a:t>Производительность не зависит от количества и площади прозрачных объектов в кадре</a:t>
            </a:r>
          </a:p>
          <a:p>
            <a:r>
              <a:rPr lang="ru-RU" sz="2000" dirty="0">
                <a:cs typeface="Calibri"/>
              </a:rPr>
              <a:t>Минусы</a:t>
            </a:r>
          </a:p>
          <a:p>
            <a:pPr lvl="1"/>
            <a:r>
              <a:rPr lang="ru-RU" sz="2000" dirty="0">
                <a:cs typeface="Calibri"/>
              </a:rPr>
              <a:t>Большое количество скомпилированных шейдеров</a:t>
            </a:r>
          </a:p>
          <a:p>
            <a:pPr lvl="1"/>
            <a:r>
              <a:rPr lang="ru-RU" sz="2000" dirty="0">
                <a:cs typeface="Calibri"/>
              </a:rPr>
              <a:t>В </a:t>
            </a:r>
            <a:r>
              <a:rPr lang="en-US" sz="2000" dirty="0">
                <a:cs typeface="Calibri"/>
              </a:rPr>
              <a:t>World War Z – </a:t>
            </a:r>
            <a:r>
              <a:rPr lang="ru-RU" sz="2000" dirty="0">
                <a:cs typeface="Calibri"/>
              </a:rPr>
              <a:t>больше 20000, «прогрев» </a:t>
            </a:r>
            <a:r>
              <a:rPr lang="ru-RU" sz="2000" dirty="0" err="1">
                <a:cs typeface="Calibri"/>
              </a:rPr>
              <a:t>шейдерного</a:t>
            </a:r>
            <a:r>
              <a:rPr lang="ru-RU" sz="2000" dirty="0">
                <a:cs typeface="Calibri"/>
              </a:rPr>
              <a:t> </a:t>
            </a:r>
            <a:r>
              <a:rPr lang="ru-RU" sz="2000" dirty="0" err="1">
                <a:cs typeface="Calibri"/>
              </a:rPr>
              <a:t>кеша</a:t>
            </a:r>
            <a:r>
              <a:rPr lang="ru-RU" sz="2000" dirty="0">
                <a:cs typeface="Calibri"/>
              </a:rPr>
              <a:t> при первом запуске игры на средних и слабых процессорах может занимать до 15 минут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487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Полезные ссылки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1"/>
            <a:ext cx="9367204" cy="42375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cs typeface="Calibri"/>
                <a:hlinkClick r:id="rId3"/>
              </a:rPr>
              <a:t>Forward+: Bringing Deferred Lighting to the Next Level</a:t>
            </a:r>
            <a:endParaRPr lang="ru-RU" sz="2000" dirty="0">
              <a:cs typeface="Calibri"/>
            </a:endParaRPr>
          </a:p>
          <a:p>
            <a:r>
              <a:rPr lang="en-US" sz="2000" dirty="0">
                <a:cs typeface="Calibri"/>
                <a:hlinkClick r:id="rId4"/>
              </a:rPr>
              <a:t> </a:t>
            </a:r>
            <a:r>
              <a:rPr lang="en-US" sz="2000" dirty="0" err="1">
                <a:cs typeface="Calibri"/>
                <a:hlinkClick r:id="rId4"/>
              </a:rPr>
              <a:t>bcrusco</a:t>
            </a:r>
            <a:r>
              <a:rPr lang="en-US" sz="2000" dirty="0">
                <a:cs typeface="Calibri"/>
                <a:hlinkClick r:id="rId4"/>
              </a:rPr>
              <a:t>/Forward-Plus-Renderer</a:t>
            </a:r>
            <a:endParaRPr lang="en-US" sz="2000" dirty="0">
              <a:cs typeface="Calibri"/>
            </a:endParaRPr>
          </a:p>
          <a:p>
            <a:r>
              <a:rPr lang="en-US" sz="2000" dirty="0">
                <a:cs typeface="Calibri"/>
                <a:hlinkClick r:id="rId5"/>
              </a:rPr>
              <a:t>Forward vs Deferred vs Forward+ Rendering with DirectX 11</a:t>
            </a:r>
            <a:endParaRPr lang="ru-RU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972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Заключение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1"/>
            <a:ext cx="9367204" cy="423752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cs typeface="Calibri"/>
              </a:rPr>
              <a:t>Deferred Render </a:t>
            </a:r>
            <a:r>
              <a:rPr lang="ru-RU" sz="2000" dirty="0">
                <a:cs typeface="Calibri"/>
              </a:rPr>
              <a:t>весьма хорошо оптимизирует отрисовку сцены, но обладает рядом недостатков</a:t>
            </a:r>
          </a:p>
          <a:p>
            <a:r>
              <a:rPr lang="ru-RU" sz="2000" dirty="0">
                <a:cs typeface="Calibri"/>
              </a:rPr>
              <a:t>Альтернативный подход – проанализировать сцену в начале кадра и понять, какие источники света светят на каждый пиксель или небольшой прямоугольник из пикселей (</a:t>
            </a:r>
            <a:r>
              <a:rPr lang="ru-RU" sz="2000" dirty="0" err="1">
                <a:cs typeface="Calibri"/>
              </a:rPr>
              <a:t>тайл</a:t>
            </a:r>
            <a:r>
              <a:rPr lang="ru-RU" sz="2000" dirty="0">
                <a:cs typeface="Calibri"/>
              </a:rPr>
              <a:t>) и использовать в пиксельном шейдере только их</a:t>
            </a:r>
          </a:p>
          <a:p>
            <a:r>
              <a:rPr lang="ru-RU" sz="2000" dirty="0">
                <a:cs typeface="Calibri"/>
              </a:rPr>
              <a:t>Эффективная реализация требует поддержки атомарных операций в шейдере и вычислительных шейдеров</a:t>
            </a:r>
          </a:p>
          <a:p>
            <a:r>
              <a:rPr lang="ru-RU" sz="2000" dirty="0">
                <a:cs typeface="Calibri"/>
              </a:rPr>
              <a:t>Минус подхода – слишком много шейдеров, если использовать шейдера, основанные на макросах, а не </a:t>
            </a:r>
            <a:r>
              <a:rPr lang="ru-RU" sz="2000" dirty="0" err="1">
                <a:cs typeface="Calibri"/>
              </a:rPr>
              <a:t>убершейдер</a:t>
            </a:r>
            <a:endParaRPr lang="ru-RU" sz="20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48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 dirty="0"/>
              <a:t>Depth </a:t>
            </a:r>
            <a:r>
              <a:rPr lang="en-US" dirty="0" err="1"/>
              <a:t>prepass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5EA79-2747-4663-9DD7-388DB5EDF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Выведем всю сцену с основной камерой, но только в </a:t>
            </a:r>
            <a:r>
              <a:rPr lang="en-US" sz="2400" dirty="0">
                <a:cs typeface="Calibri"/>
              </a:rPr>
              <a:t>depth </a:t>
            </a:r>
            <a:r>
              <a:rPr lang="ru-RU" sz="2400" dirty="0">
                <a:cs typeface="Calibri"/>
              </a:rPr>
              <a:t>текстуру (аналогично построению </a:t>
            </a:r>
            <a:r>
              <a:rPr lang="en-US" sz="2400" dirty="0">
                <a:cs typeface="Calibri"/>
              </a:rPr>
              <a:t>shadow map</a:t>
            </a:r>
            <a:r>
              <a:rPr lang="ru-RU" sz="2400" dirty="0">
                <a:cs typeface="Calibri"/>
              </a:rPr>
              <a:t>)</a:t>
            </a:r>
            <a:endParaRPr lang="en-US" sz="2400" dirty="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F53807E-29FB-4B95-B91C-BA795AEE3E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464" y="2916545"/>
            <a:ext cx="6590999" cy="370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432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Пирамиды отсечения для </a:t>
            </a:r>
            <a:r>
              <a:rPr lang="ru-RU" dirty="0" err="1"/>
              <a:t>тайлов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ru-RU" sz="2400" dirty="0">
                    <a:cs typeface="Calibri"/>
                  </a:rPr>
                  <a:t>Нужно посчитать при изменении разрешения рендера</a:t>
                </a:r>
              </a:p>
              <a:p>
                <a:r>
                  <a:rPr lang="ru-RU" sz="2400" dirty="0">
                    <a:cs typeface="Calibri"/>
                  </a:rPr>
                  <a:t>Сколько всего </a:t>
                </a:r>
                <a:r>
                  <a:rPr lang="ru-RU" sz="2400" dirty="0" err="1">
                    <a:cs typeface="Calibri"/>
                  </a:rPr>
                  <a:t>тайлов</a:t>
                </a:r>
                <a:r>
                  <a:rPr lang="ru-RU" sz="2400" dirty="0">
                    <a:cs typeface="Calibri"/>
                  </a:rPr>
                  <a:t> нужно?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𝑝𝑖𝑥𝑒𝑙𝑇𝑖𝑙𝑒𝑆𝑖𝑧𝑒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=16</m:t>
                      </m:r>
                    </m:oMath>
                  </m:oMathPara>
                </a14:m>
                <a:endParaRPr lang="en-US" sz="2000" b="0" i="1" dirty="0">
                  <a:latin typeface="Cambria Math" panose="02040503050406030204" pitchFamily="18" charset="0"/>
                  <a:cs typeface="Calibri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𝑡𝑖𝑙𝑒𝑠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𝑥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cs typeface="Calibri"/>
                            </a:rPr>
                            <m:t>(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cs typeface="Calibri"/>
                            </a:rPr>
                            <m:t>𝑤𝑖𝑑𝑡h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cs typeface="Calibri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𝑝𝑖𝑥𝑒𝑙𝑇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cs typeface="Calibri"/>
                            </a:rPr>
                            <m:t>𝑖𝑙𝑒𝑆𝑖𝑧𝑒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cs typeface="Calibri"/>
                            </a:rPr>
                            <m:t> −1)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𝑝𝑖𝑥𝑒𝑙𝑇𝑖𝑙𝑒𝑆𝑖𝑧𝑒</m:t>
                          </m:r>
                        </m:den>
                      </m:f>
                    </m:oMath>
                  </m:oMathPara>
                </a14:m>
                <a:endParaRPr lang="en-US" sz="2000" dirty="0">
                  <a:cs typeface="Calibri"/>
                </a:endParaRPr>
              </a:p>
              <a:p>
                <a:r>
                  <a:rPr lang="ru-RU" sz="2400" dirty="0">
                    <a:cs typeface="Calibri"/>
                  </a:rPr>
                  <a:t>Посчитаем размер ближней плоскости и размер </a:t>
                </a:r>
                <a:r>
                  <a:rPr lang="ru-RU" sz="2400" dirty="0" err="1">
                    <a:cs typeface="Calibri"/>
                  </a:rPr>
                  <a:t>тайла</a:t>
                </a:r>
                <a:r>
                  <a:rPr lang="ru-RU" sz="2400" dirty="0">
                    <a:cs typeface="Calibri"/>
                  </a:rPr>
                  <a:t> на ней в пространстве камеры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𝑛𝑒𝑎𝑟𝑊𝑖𝑑𝑡h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𝑛𝑒𝑎𝑟𝑃𝑙𝑎𝑛𝑒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∗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cs typeface="Calibri"/>
                            </a:rPr>
                            <m:t>tg</m:t>
                          </m:r>
                        </m:fName>
                        <m:e>
                          <m:d>
                            <m:d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Calibri"/>
                                    </a:rPr>
                                  </m:ctrlPr>
                                </m:fPr>
                                <m:num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Calibri"/>
                                    </a:rPr>
                                    <m:t>𝑓𝑜𝑣</m:t>
                                  </m:r>
                                </m:num>
                                <m:den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cs typeface="Calibri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</m:e>
                      </m:func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∗2</m:t>
                      </m:r>
                    </m:oMath>
                  </m:oMathPara>
                </a14:m>
                <a:endParaRPr lang="en-US" sz="2000" dirty="0">
                  <a:cs typeface="Calibri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𝑡𝑖𝑙𝑒𝑆𝑖𝑧𝑒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=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𝑝𝑖𝑥𝑒𝑙𝑇𝑖𝑙𝑒𝑆𝑖𝑧𝑒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𝑤𝑖𝑑𝑡h</m:t>
                          </m:r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∗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𝑛𝑒𝑎𝑟𝑊𝑖𝑑𝑡h</m:t>
                      </m:r>
                    </m:oMath>
                  </m:oMathPara>
                </a14:m>
                <a:endParaRPr lang="ru-RU" sz="2000" dirty="0">
                  <a:cs typeface="Calibri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  <a:blipFill>
                <a:blip r:embed="rId3"/>
                <a:stretch>
                  <a:fillRect l="-846" t="-21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108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Пирамиды отсечения для </a:t>
            </a:r>
            <a:r>
              <a:rPr lang="ru-RU" dirty="0" err="1"/>
              <a:t>тайлов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ru-RU" sz="2400" dirty="0">
                    <a:cs typeface="Calibri"/>
                  </a:rPr>
                  <a:t>Посчитаем угловые точки пирамиды отсечения для каждого </a:t>
                </a:r>
                <a:r>
                  <a:rPr lang="ru-RU" sz="2400" dirty="0" err="1">
                    <a:cs typeface="Calibri"/>
                  </a:rPr>
                  <a:t>тайла</a:t>
                </a:r>
                <a:r>
                  <a:rPr lang="en-US" sz="2400" dirty="0">
                    <a:cs typeface="Calibri"/>
                  </a:rPr>
                  <a:t> </a:t>
                </a:r>
                <a:r>
                  <a:rPr lang="ru-RU" sz="2400" dirty="0">
                    <a:cs typeface="Calibri"/>
                  </a:rPr>
                  <a:t>в пространстве камеры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160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ru-RU" sz="160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acc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1600" i="1">
                              <a:latin typeface="Cambria Math" panose="02040503050406030204" pitchFamily="18" charset="0"/>
                              <a:cs typeface="Calibri"/>
                            </a:rPr>
                            <m:t>𝑖𝑗𝑘</m:t>
                          </m:r>
                        </m:sub>
                      </m:sSub>
                      <m:r>
                        <a:rPr lang="en-US" sz="1600" b="0" i="1" smtClean="0">
                          <a:latin typeface="Cambria Math" panose="02040503050406030204" pitchFamily="18" charset="0"/>
                          <a:cs typeface="Calibri"/>
                        </a:rPr>
                        <m:t>=</m:t>
                      </m:r>
                      <m:d>
                        <m:dPr>
                          <m:ctrlPr>
                            <a:rPr lang="ru-RU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dPr>
                        <m:e>
                          <m:r>
                            <a:rPr lang="ru-RU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−</m:t>
                          </m:r>
                          <m:f>
                            <m:fPr>
                              <m:ctrlPr>
                                <a:rPr lang="ru-RU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fPr>
                            <m:num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𝑛𝑒𝑎𝑟𝑊𝑖𝑑𝑡h</m:t>
                              </m:r>
                            </m:num>
                            <m:den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+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𝑖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  <a:cs typeface="Calibri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cs typeface="Calibri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cs typeface="Calibri"/>
                                        </a:rPr>
                                        <m:t>𝑑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cs typeface="Calibri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.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𝑡𝑖𝑙𝑒𝑆𝑖𝑧𝑒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,</m:t>
                          </m:r>
                          <m:f>
                            <m:f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fPr>
                            <m:num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𝑛𝑒𝑎𝑟𝐻𝑒𝑖𝑔h𝑡</m:t>
                              </m:r>
                            </m:num>
                            <m:den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−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𝑗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  <a:cs typeface="Calibri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cs typeface="Calibri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1600" b="0" i="1" smtClean="0">
                                          <a:latin typeface="Cambria Math" panose="02040503050406030204" pitchFamily="18" charset="0"/>
                                          <a:cs typeface="Calibri"/>
                                        </a:rPr>
                                        <m:t>𝑑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  <a:cs typeface="Calibri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.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𝑦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∗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𝑡𝑖𝑙𝑒𝑆𝑖𝑧𝑒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, 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𝑛𝑒𝑎𝑟𝑃𝑙𝑎𝑛𝑒</m:t>
                          </m:r>
                        </m:e>
                      </m:d>
                    </m:oMath>
                  </m:oMathPara>
                </a14:m>
                <a:endParaRPr lang="en-US" sz="1600" dirty="0">
                  <a:cs typeface="Calibri"/>
                </a:endParaRPr>
              </a:p>
              <a:p>
                <a:r>
                  <a:rPr lang="ru-RU" sz="2400" dirty="0">
                    <a:cs typeface="Calibri"/>
                  </a:rPr>
                  <a:t>Где</a:t>
                </a:r>
                <a:endParaRPr lang="en-US" sz="2400" dirty="0">
                  <a:cs typeface="Calibri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Calibri"/>
                      </a:rPr>
                      <m:t>𝑖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Calibri"/>
                      </a:rPr>
                      <m:t>,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Calibri"/>
                      </a:rPr>
                      <m:t>𝑗</m:t>
                    </m:r>
                  </m:oMath>
                </a14:m>
                <a:r>
                  <a:rPr lang="en-US" sz="2000" dirty="0">
                    <a:cs typeface="Calibri"/>
                  </a:rPr>
                  <a:t> – </a:t>
                </a:r>
                <a:r>
                  <a:rPr lang="ru-RU" sz="2000" dirty="0">
                    <a:cs typeface="Calibri"/>
                  </a:rPr>
                  <a:t>индекс </a:t>
                </a:r>
                <a:r>
                  <a:rPr lang="ru-RU" sz="2000" dirty="0" err="1">
                    <a:cs typeface="Calibri"/>
                  </a:rPr>
                  <a:t>тайла</a:t>
                </a:r>
                <a:endParaRPr lang="ru-RU" sz="2000" dirty="0">
                  <a:cs typeface="Calibri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Calibri"/>
                      </a:rPr>
                      <m:t>𝑘</m:t>
                    </m:r>
                  </m:oMath>
                </a14:m>
                <a:r>
                  <a:rPr lang="en-US" sz="2000" dirty="0">
                    <a:cs typeface="Calibri"/>
                  </a:rPr>
                  <a:t> – </a:t>
                </a:r>
                <a:r>
                  <a:rPr lang="ru-RU" sz="2000" dirty="0">
                    <a:cs typeface="Calibri"/>
                  </a:rPr>
                  <a:t>номер угловой точки (от 0 до 3)</a:t>
                </a:r>
                <a:endParaRPr lang="en-US" sz="2000" dirty="0">
                  <a:cs typeface="Calibri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ru-RU" sz="200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ru-RU" sz="2000" i="1" smtClean="0"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𝑑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𝑘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cs typeface="Calibri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eqArrPr>
                          <m:e>
                            <m:d>
                              <m:d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0,0</m:t>
                                </m:r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, 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𝑘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=0</m:t>
                            </m:r>
                          </m:e>
                          <m:e>
                            <m:d>
                              <m:d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1,0</m:t>
                                </m:r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, 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𝑘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=1</m:t>
                            </m:r>
                          </m:e>
                          <m:e>
                            <m:d>
                              <m:d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1,1</m:t>
                                </m:r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𝑘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=2</m:t>
                            </m:r>
                          </m:e>
                          <m:e>
                            <m:d>
                              <m:dPr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  <a:cs typeface="Calibri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  <a:cs typeface="Calibri"/>
                                  </a:rPr>
                                  <m:t>0,1</m:t>
                                </m:r>
                              </m:e>
                            </m:d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,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𝑘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=3</m:t>
                            </m:r>
                          </m:e>
                        </m:eqArr>
                      </m:e>
                    </m:d>
                  </m:oMath>
                </a14:m>
                <a:endParaRPr lang="ru-RU" sz="2000" dirty="0">
                  <a:cs typeface="Calibri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  <a:blipFill>
                <a:blip r:embed="rId3"/>
                <a:stretch>
                  <a:fillRect l="-846" t="-2112" r="-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489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Пирамиды отсечения для </a:t>
            </a:r>
            <a:r>
              <a:rPr lang="ru-RU" dirty="0" err="1"/>
              <a:t>тайлов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ru-RU" sz="2000" dirty="0">
                    <a:cs typeface="Calibri"/>
                  </a:rPr>
                  <a:t>Посчитаем коэффициенты неявного уравнения плоскости для каждой из четырех плоскостей пирамиды отсечения по двум угловым точкам и точке положения камеры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𝑛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𝑖𝑗𝑘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cs typeface="Calibri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𝑖𝑗𝑘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cs typeface="Calibri"/>
                      </a:rPr>
                      <m:t>∗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𝑖𝑗</m:t>
                        </m:r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d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𝑘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Calibri"/>
                              </a:rPr>
                              <m:t>+1</m:t>
                            </m:r>
                          </m:e>
                        </m:d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𝑚𝑜𝑑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2000" dirty="0">
                    <a:cs typeface="Calibri"/>
                  </a:rPr>
                  <a:t>, </a:t>
                </a:r>
                <a:r>
                  <a:rPr lang="ru-RU" sz="2000" dirty="0">
                    <a:cs typeface="Calibri"/>
                  </a:rPr>
                  <a:t>где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  <a:cs typeface="Calibri"/>
                      </a:rPr>
                      <m:t>𝑘</m:t>
                    </m:r>
                  </m:oMath>
                </a14:m>
                <a:r>
                  <a:rPr lang="en-US" sz="2000" dirty="0">
                    <a:cs typeface="Calibri"/>
                  </a:rPr>
                  <a:t> – </a:t>
                </a:r>
                <a:r>
                  <a:rPr lang="ru-RU" sz="2000" dirty="0">
                    <a:cs typeface="Calibri"/>
                  </a:rPr>
                  <a:t>индекс угловой точки от 0 до 3 включительно</a:t>
                </a:r>
              </a:p>
              <a:p>
                <a:r>
                  <a:rPr lang="ru-RU" sz="2000" dirty="0">
                    <a:cs typeface="Calibri"/>
                  </a:rPr>
                  <a:t>Уравнение каждой из плоскостей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ru-RU" sz="2000" i="1" smtClean="0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ru-RU" sz="200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acc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cs typeface="Calibri"/>
                                </a:rPr>
                                <m:t>𝑛</m:t>
                              </m:r>
                            </m:e>
                          </m:acc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cs typeface="Calibri"/>
                            </a:rPr>
                            <m:t>𝑖𝑗𝑘</m:t>
                          </m:r>
                        </m:sub>
                      </m:sSub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.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∗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𝑥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+</m:t>
                      </m:r>
                      <m:sSub>
                        <m:sSubPr>
                          <m:ctrlPr>
                            <a:rPr lang="ru-RU" sz="2000" i="1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ru-RU" sz="20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𝑛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Calibri"/>
                            </a:rPr>
                            <m:t>𝑖𝑗𝑘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cs typeface="Calibri"/>
                        </a:rPr>
                        <m:t>.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𝑦</m:t>
                      </m:r>
                      <m:r>
                        <a:rPr lang="en-US" sz="2000" i="1">
                          <a:latin typeface="Cambria Math" panose="02040503050406030204" pitchFamily="18" charset="0"/>
                          <a:cs typeface="Calibri"/>
                        </a:rPr>
                        <m:t>∗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+</m:t>
                      </m:r>
                      <m:sSub>
                        <m:sSubPr>
                          <m:ctrlPr>
                            <a:rPr lang="ru-RU" sz="2000" i="1">
                              <a:latin typeface="Cambria Math" panose="02040503050406030204" pitchFamily="18" charset="0"/>
                              <a:cs typeface="Calibri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ru-RU" sz="2000" i="1">
                                  <a:latin typeface="Cambria Math" panose="02040503050406030204" pitchFamily="18" charset="0"/>
                                  <a:cs typeface="Calibri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  <a:cs typeface="Calibri"/>
                                </a:rPr>
                                <m:t>𝑛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  <a:cs typeface="Calibri"/>
                            </a:rPr>
                            <m:t>𝑖𝑗𝑘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  <a:cs typeface="Calibri"/>
                        </a:rPr>
                        <m:t>.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𝑧</m:t>
                      </m:r>
                      <m:r>
                        <a:rPr lang="en-US" sz="2000" i="1">
                          <a:latin typeface="Cambria Math" panose="02040503050406030204" pitchFamily="18" charset="0"/>
                          <a:cs typeface="Calibri"/>
                        </a:rPr>
                        <m:t>∗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𝑧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cs typeface="Calibri"/>
                        </a:rPr>
                        <m:t>+0=0</m:t>
                      </m:r>
                    </m:oMath>
                  </m:oMathPara>
                </a14:m>
                <a:endParaRPr lang="ru-RU" sz="2000" dirty="0">
                  <a:cs typeface="Calibri"/>
                </a:endParaRPr>
              </a:p>
              <a:p>
                <a:r>
                  <a:rPr lang="ru-RU" sz="2000" dirty="0">
                    <a:cs typeface="Calibri"/>
                  </a:rPr>
                  <a:t>Последнее слагаемое 0, потому что плоскость проходит через начало координат (положение камеры в пространстве камеры)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  <a:blipFill>
                <a:blip r:embed="rId3"/>
                <a:stretch>
                  <a:fillRect l="-586" t="-15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02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Пирамиды отсечения для </a:t>
            </a:r>
            <a:r>
              <a:rPr lang="ru-RU" dirty="0" err="1"/>
              <a:t>тайлов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AB82E39-504C-431D-9A51-640E982021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783" y="1920240"/>
            <a:ext cx="5741223" cy="4424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431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4E273-1BD3-4886-B183-8EA0CD8AA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Отсечение источников света</a:t>
            </a:r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ru-RU" sz="2000" dirty="0">
                    <a:cs typeface="Calibri"/>
                  </a:rPr>
                  <a:t>Выделяем </a:t>
                </a:r>
                <a:r>
                  <a:rPr lang="en-US" sz="2000" dirty="0">
                    <a:cs typeface="Calibri"/>
                  </a:rPr>
                  <a:t>UAV </a:t>
                </a:r>
                <a:r>
                  <a:rPr lang="ru-RU" sz="2000" dirty="0">
                    <a:cs typeface="Calibri"/>
                  </a:rPr>
                  <a:t>буфер нужного размера, кладем по </a:t>
                </a:r>
                <a:r>
                  <a:rPr lang="en-US" sz="2000" dirty="0">
                    <a:cs typeface="Calibri"/>
                  </a:rPr>
                  <a:t>float4</a:t>
                </a:r>
                <a:r>
                  <a:rPr lang="ru-RU" sz="2000" dirty="0">
                    <a:cs typeface="Calibri"/>
                  </a:rPr>
                  <a:t> для каждой плоскости</a:t>
                </a:r>
                <a:r>
                  <a:rPr lang="en-US" sz="2000" dirty="0">
                    <a:cs typeface="Calibri"/>
                  </a:rPr>
                  <a:t> </a:t>
                </a:r>
                <a:r>
                  <a:rPr lang="ru-RU" sz="2000" dirty="0">
                    <a:cs typeface="Calibri"/>
                  </a:rPr>
                  <a:t>для каждого </a:t>
                </a:r>
                <a:r>
                  <a:rPr lang="ru-RU" sz="2000" dirty="0" err="1">
                    <a:cs typeface="Calibri"/>
                  </a:rPr>
                  <a:t>тайла</a:t>
                </a:r>
                <a:endParaRPr lang="ru-RU" sz="2000" dirty="0">
                  <a:cs typeface="Calibri"/>
                </a:endParaRPr>
              </a:p>
              <a:p>
                <a:r>
                  <a:rPr lang="ru-RU" sz="2000" dirty="0">
                    <a:cs typeface="Calibri"/>
                  </a:rPr>
                  <a:t>Передаем в </a:t>
                </a:r>
                <a:r>
                  <a:rPr lang="en-US" sz="2000" dirty="0">
                    <a:cs typeface="Calibri"/>
                  </a:rPr>
                  <a:t>compute shader</a:t>
                </a:r>
                <a:r>
                  <a:rPr lang="ru-RU" sz="2000" dirty="0">
                    <a:cs typeface="Calibri"/>
                  </a:rPr>
                  <a:t>, который будет считать отсечение каждого источника света для каждого </a:t>
                </a:r>
                <a:r>
                  <a:rPr lang="ru-RU" sz="2000" dirty="0" err="1">
                    <a:cs typeface="Calibri"/>
                  </a:rPr>
                  <a:t>тайла</a:t>
                </a:r>
                <a:endParaRPr lang="ru-RU" sz="2000" dirty="0">
                  <a:cs typeface="Calibri"/>
                </a:endParaRPr>
              </a:p>
              <a:p>
                <a:r>
                  <a:rPr lang="ru-RU" sz="2000" dirty="0">
                    <a:cs typeface="Calibri"/>
                  </a:rPr>
                  <a:t>Туда же передаем текстуру - результат </a:t>
                </a:r>
                <a:r>
                  <a:rPr lang="en-US" sz="2000" dirty="0">
                    <a:cs typeface="Calibri"/>
                  </a:rPr>
                  <a:t>depth </a:t>
                </a:r>
                <a:r>
                  <a:rPr lang="en-US" sz="2000" dirty="0" err="1">
                    <a:cs typeface="Calibri"/>
                  </a:rPr>
                  <a:t>prepass</a:t>
                </a:r>
                <a:endParaRPr lang="ru-RU" sz="2000" dirty="0">
                  <a:cs typeface="Calibri"/>
                </a:endParaRPr>
              </a:p>
              <a:p>
                <a:r>
                  <a:rPr lang="ru-RU" sz="2000" dirty="0">
                    <a:cs typeface="Calibri"/>
                  </a:rPr>
                  <a:t>Вызываем шейдер для вычисления отсечения с количеством групп </a:t>
                </a:r>
                <a14:m>
                  <m:oMath xmlns:m="http://schemas.openxmlformats.org/officeDocument/2006/math">
                    <m:r>
                      <a:rPr lang="ru-RU" sz="2000" b="0" i="1" smtClean="0">
                        <a:latin typeface="Cambria Math" panose="02040503050406030204" pitchFamily="18" charset="0"/>
                        <a:cs typeface="Calibri"/>
                      </a:rPr>
                      <m:t>(</m:t>
                    </m:r>
                    <m:sSub>
                      <m:sSubPr>
                        <m:ctrlPr>
                          <a:rPr lang="ru-RU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𝑡𝑖𝑙𝑒𝑠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𝑥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  <a:cs typeface="Calibri"/>
                      </a:rPr>
                      <m:t>, </m:t>
                    </m:r>
                    <m:sSub>
                      <m:sSubPr>
                        <m:ctrlPr>
                          <a:rPr lang="ru-RU" sz="2000" b="0" i="1" smtClean="0">
                            <a:latin typeface="Cambria Math" panose="02040503050406030204" pitchFamily="18" charset="0"/>
                            <a:cs typeface="Calibri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𝑡𝑖𝑙𝑒𝑠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Calibri"/>
                          </a:rPr>
                          <m:t>𝑦</m:t>
                        </m:r>
                      </m:sub>
                    </m:sSub>
                    <m:r>
                      <a:rPr lang="ru-RU" sz="2000" b="0" i="1" smtClean="0">
                        <a:latin typeface="Cambria Math" panose="02040503050406030204" pitchFamily="18" charset="0"/>
                        <a:cs typeface="Calibri"/>
                      </a:rPr>
                      <m:t>,1)</m:t>
                    </m:r>
                  </m:oMath>
                </a14:m>
                <a:endParaRPr lang="ru-RU" sz="2000" dirty="0">
                  <a:cs typeface="Calibri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EB5EA79-2747-4663-9DD7-388DB5EDF6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653363" y="2176272"/>
                <a:ext cx="9367204" cy="4041648"/>
              </a:xfrm>
              <a:blipFill>
                <a:blip r:embed="rId3"/>
                <a:stretch>
                  <a:fillRect l="-586" t="-15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07E3BD-4BED-4A42-A9AA-CF4336A0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41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5469</TotalTime>
  <Words>2248</Words>
  <Application>Microsoft Office PowerPoint</Application>
  <PresentationFormat>Широкоэкранный</PresentationFormat>
  <Paragraphs>357</Paragraphs>
  <Slides>37</Slides>
  <Notes>35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Consolas</vt:lpstr>
      <vt:lpstr>office theme</vt:lpstr>
      <vt:lpstr>Глава 11. Forward Plus Render</vt:lpstr>
      <vt:lpstr>Суть проблемы</vt:lpstr>
      <vt:lpstr>Forward Plus Render</vt:lpstr>
      <vt:lpstr>Depth prepass</vt:lpstr>
      <vt:lpstr>Пирамиды отсечения для тайлов</vt:lpstr>
      <vt:lpstr>Пирамиды отсечения для тайлов</vt:lpstr>
      <vt:lpstr>Пирамиды отсечения для тайлов</vt:lpstr>
      <vt:lpstr>Пирамиды отсечения для тайлов</vt:lpstr>
      <vt:lpstr>Отсечение источников света</vt:lpstr>
      <vt:lpstr>Вычисление границ глубины</vt:lpstr>
      <vt:lpstr>Вычисление границ глубины</vt:lpstr>
      <vt:lpstr>Вычисление границ глубины, шейдер 1/3</vt:lpstr>
      <vt:lpstr>Вычисление границ глубины, шейдер 2/3</vt:lpstr>
      <vt:lpstr>Вычисление границ глубины, шейдер 3/3</vt:lpstr>
      <vt:lpstr>Проверка по пирамиде видимости</vt:lpstr>
      <vt:lpstr>Проверка по пирамиде видимости, шейдер 1/5</vt:lpstr>
      <vt:lpstr>Проверка по пирамиде видимости, шейдер 2/5</vt:lpstr>
      <vt:lpstr>Проверка по пирамиде видимости, шейдер 3/5</vt:lpstr>
      <vt:lpstr>Проверка по пирамиде видимости, шейдер 4/5</vt:lpstr>
      <vt:lpstr>Проверка по пирамиде видимости, шейдер 5/5</vt:lpstr>
      <vt:lpstr>Сохранение результата</vt:lpstr>
      <vt:lpstr>Сохранение результата</vt:lpstr>
      <vt:lpstr>Сохранение результата, шейдер 1/2</vt:lpstr>
      <vt:lpstr>Сохранение результата, шейдер 2/2</vt:lpstr>
      <vt:lpstr>Сетка источников света (lightgrid)</vt:lpstr>
      <vt:lpstr>Предсказание производительности</vt:lpstr>
      <vt:lpstr>Color pass, шейдер 1/3</vt:lpstr>
      <vt:lpstr>Color pass, шейдер 2/3</vt:lpstr>
      <vt:lpstr>Color pass, шейдер 3/3</vt:lpstr>
      <vt:lpstr>Анализ производительности</vt:lpstr>
      <vt:lpstr>Анализ производительности</vt:lpstr>
      <vt:lpstr>Анализ производительности</vt:lpstr>
      <vt:lpstr>Анализ производительности</vt:lpstr>
      <vt:lpstr>Анализ производительности</vt:lpstr>
      <vt:lpstr>Forward Plus Render</vt:lpstr>
      <vt:lpstr>Полезные ссылки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Глава 1. Диагностика и устранение проблем</dc:title>
  <dc:creator/>
  <cp:lastModifiedBy>Anton Vasilyev</cp:lastModifiedBy>
  <cp:revision>250</cp:revision>
  <dcterms:created xsi:type="dcterms:W3CDTF">2020-11-03T09:20:39Z</dcterms:created>
  <dcterms:modified xsi:type="dcterms:W3CDTF">2022-04-19T08:54:55Z</dcterms:modified>
</cp:coreProperties>
</file>

<file path=docProps/thumbnail.jpeg>
</file>